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55"/>
  </p:notesMasterIdLst>
  <p:sldIdLst>
    <p:sldId id="256" r:id="rId2"/>
    <p:sldId id="257" r:id="rId3"/>
    <p:sldId id="283" r:id="rId4"/>
    <p:sldId id="258" r:id="rId5"/>
    <p:sldId id="284" r:id="rId6"/>
    <p:sldId id="259" r:id="rId7"/>
    <p:sldId id="285" r:id="rId8"/>
    <p:sldId id="260" r:id="rId9"/>
    <p:sldId id="286" r:id="rId10"/>
    <p:sldId id="261" r:id="rId11"/>
    <p:sldId id="287" r:id="rId12"/>
    <p:sldId id="262" r:id="rId13"/>
    <p:sldId id="288" r:id="rId14"/>
    <p:sldId id="263" r:id="rId15"/>
    <p:sldId id="289" r:id="rId16"/>
    <p:sldId id="264" r:id="rId17"/>
    <p:sldId id="290" r:id="rId18"/>
    <p:sldId id="265" r:id="rId19"/>
    <p:sldId id="291" r:id="rId20"/>
    <p:sldId id="266" r:id="rId21"/>
    <p:sldId id="292" r:id="rId22"/>
    <p:sldId id="267" r:id="rId23"/>
    <p:sldId id="293" r:id="rId24"/>
    <p:sldId id="268" r:id="rId25"/>
    <p:sldId id="294" r:id="rId26"/>
    <p:sldId id="269" r:id="rId27"/>
    <p:sldId id="295" r:id="rId28"/>
    <p:sldId id="270" r:id="rId29"/>
    <p:sldId id="296" r:id="rId30"/>
    <p:sldId id="271" r:id="rId31"/>
    <p:sldId id="297" r:id="rId32"/>
    <p:sldId id="272" r:id="rId33"/>
    <p:sldId id="298" r:id="rId34"/>
    <p:sldId id="273" r:id="rId35"/>
    <p:sldId id="300" r:id="rId36"/>
    <p:sldId id="274" r:id="rId37"/>
    <p:sldId id="301" r:id="rId38"/>
    <p:sldId id="275" r:id="rId39"/>
    <p:sldId id="302" r:id="rId40"/>
    <p:sldId id="276" r:id="rId41"/>
    <p:sldId id="303" r:id="rId42"/>
    <p:sldId id="277" r:id="rId43"/>
    <p:sldId id="304" r:id="rId44"/>
    <p:sldId id="279" r:id="rId45"/>
    <p:sldId id="305" r:id="rId46"/>
    <p:sldId id="280" r:id="rId47"/>
    <p:sldId id="306" r:id="rId48"/>
    <p:sldId id="281" r:id="rId49"/>
    <p:sldId id="307" r:id="rId50"/>
    <p:sldId id="282" r:id="rId51"/>
    <p:sldId id="308" r:id="rId52"/>
    <p:sldId id="309" r:id="rId53"/>
    <p:sldId id="310" r:id="rId5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7" d="100"/>
          <a:sy n="67" d="100"/>
        </p:scale>
        <p:origin x="8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02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46A370-9ED5-474E-961E-C93DE0D63ADF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4ACD5B-05BD-4147-92A9-880CE7863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80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ACD5B-05BD-4147-92A9-880CE786326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5301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ChangeArrowheads="1"/>
          </p:cNvSpPr>
          <p:nvPr/>
        </p:nvSpPr>
        <p:spPr bwMode="invGray">
          <a:xfrm>
            <a:off x="8809038" y="0"/>
            <a:ext cx="334962" cy="68580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50000">
                <a:schemeClr val="hlink"/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371" name="Freeform 3"/>
          <p:cNvSpPr>
            <a:spLocks/>
          </p:cNvSpPr>
          <p:nvPr/>
        </p:nvSpPr>
        <p:spPr bwMode="white">
          <a:xfrm>
            <a:off x="-9525" y="4489450"/>
            <a:ext cx="5754688" cy="2368550"/>
          </a:xfrm>
          <a:custGeom>
            <a:avLst/>
            <a:gdLst>
              <a:gd name="T0" fmla="*/ 0 w 3625"/>
              <a:gd name="T1" fmla="*/ 1491 h 1492"/>
              <a:gd name="T2" fmla="*/ 0 w 3625"/>
              <a:gd name="T3" fmla="*/ 0 h 1492"/>
              <a:gd name="T4" fmla="*/ 171 w 3625"/>
              <a:gd name="T5" fmla="*/ 3 h 1492"/>
              <a:gd name="T6" fmla="*/ 355 w 3625"/>
              <a:gd name="T7" fmla="*/ 9 h 1492"/>
              <a:gd name="T8" fmla="*/ 499 w 3625"/>
              <a:gd name="T9" fmla="*/ 21 h 1492"/>
              <a:gd name="T10" fmla="*/ 650 w 3625"/>
              <a:gd name="T11" fmla="*/ 36 h 1492"/>
              <a:gd name="T12" fmla="*/ 809 w 3625"/>
              <a:gd name="T13" fmla="*/ 54 h 1492"/>
              <a:gd name="T14" fmla="*/ 957 w 3625"/>
              <a:gd name="T15" fmla="*/ 78 h 1492"/>
              <a:gd name="T16" fmla="*/ 1119 w 3625"/>
              <a:gd name="T17" fmla="*/ 105 h 1492"/>
              <a:gd name="T18" fmla="*/ 1261 w 3625"/>
              <a:gd name="T19" fmla="*/ 133 h 1492"/>
              <a:gd name="T20" fmla="*/ 1441 w 3625"/>
              <a:gd name="T21" fmla="*/ 175 h 1492"/>
              <a:gd name="T22" fmla="*/ 1598 w 3625"/>
              <a:gd name="T23" fmla="*/ 217 h 1492"/>
              <a:gd name="T24" fmla="*/ 1763 w 3625"/>
              <a:gd name="T25" fmla="*/ 269 h 1492"/>
              <a:gd name="T26" fmla="*/ 1887 w 3625"/>
              <a:gd name="T27" fmla="*/ 308 h 1492"/>
              <a:gd name="T28" fmla="*/ 2085 w 3625"/>
              <a:gd name="T29" fmla="*/ 384 h 1492"/>
              <a:gd name="T30" fmla="*/ 2230 w 3625"/>
              <a:gd name="T31" fmla="*/ 444 h 1492"/>
              <a:gd name="T32" fmla="*/ 2456 w 3625"/>
              <a:gd name="T33" fmla="*/ 547 h 1492"/>
              <a:gd name="T34" fmla="*/ 2666 w 3625"/>
              <a:gd name="T35" fmla="*/ 662 h 1492"/>
              <a:gd name="T36" fmla="*/ 2859 w 3625"/>
              <a:gd name="T37" fmla="*/ 786 h 1492"/>
              <a:gd name="T38" fmla="*/ 3046 w 3625"/>
              <a:gd name="T39" fmla="*/ 920 h 1492"/>
              <a:gd name="T40" fmla="*/ 3193 w 3625"/>
              <a:gd name="T41" fmla="*/ 1038 h 1492"/>
              <a:gd name="T42" fmla="*/ 3332 w 3625"/>
              <a:gd name="T43" fmla="*/ 1168 h 1492"/>
              <a:gd name="T44" fmla="*/ 3440 w 3625"/>
              <a:gd name="T45" fmla="*/ 1280 h 1492"/>
              <a:gd name="T46" fmla="*/ 3524 w 3625"/>
              <a:gd name="T47" fmla="*/ 1380 h 1492"/>
              <a:gd name="T48" fmla="*/ 3624 w 3625"/>
              <a:gd name="T49" fmla="*/ 1491 h 1492"/>
              <a:gd name="T50" fmla="*/ 3608 w 3625"/>
              <a:gd name="T51" fmla="*/ 1491 h 1492"/>
              <a:gd name="T52" fmla="*/ 0 w 3625"/>
              <a:gd name="T53" fmla="*/ 1491 h 1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625" h="1492">
                <a:moveTo>
                  <a:pt x="0" y="1491"/>
                </a:moveTo>
                <a:lnTo>
                  <a:pt x="0" y="0"/>
                </a:lnTo>
                <a:lnTo>
                  <a:pt x="171" y="3"/>
                </a:lnTo>
                <a:lnTo>
                  <a:pt x="355" y="9"/>
                </a:lnTo>
                <a:lnTo>
                  <a:pt x="499" y="21"/>
                </a:lnTo>
                <a:lnTo>
                  <a:pt x="650" y="36"/>
                </a:lnTo>
                <a:lnTo>
                  <a:pt x="809" y="54"/>
                </a:lnTo>
                <a:lnTo>
                  <a:pt x="957" y="78"/>
                </a:lnTo>
                <a:lnTo>
                  <a:pt x="1119" y="105"/>
                </a:lnTo>
                <a:lnTo>
                  <a:pt x="1261" y="133"/>
                </a:lnTo>
                <a:lnTo>
                  <a:pt x="1441" y="175"/>
                </a:lnTo>
                <a:lnTo>
                  <a:pt x="1598" y="217"/>
                </a:lnTo>
                <a:lnTo>
                  <a:pt x="1763" y="269"/>
                </a:lnTo>
                <a:lnTo>
                  <a:pt x="1887" y="308"/>
                </a:lnTo>
                <a:lnTo>
                  <a:pt x="2085" y="384"/>
                </a:lnTo>
                <a:lnTo>
                  <a:pt x="2230" y="444"/>
                </a:lnTo>
                <a:lnTo>
                  <a:pt x="2456" y="547"/>
                </a:lnTo>
                <a:lnTo>
                  <a:pt x="2666" y="662"/>
                </a:lnTo>
                <a:lnTo>
                  <a:pt x="2859" y="786"/>
                </a:lnTo>
                <a:lnTo>
                  <a:pt x="3046" y="920"/>
                </a:lnTo>
                <a:lnTo>
                  <a:pt x="3193" y="1038"/>
                </a:lnTo>
                <a:lnTo>
                  <a:pt x="3332" y="1168"/>
                </a:lnTo>
                <a:lnTo>
                  <a:pt x="3440" y="1280"/>
                </a:lnTo>
                <a:lnTo>
                  <a:pt x="3524" y="1380"/>
                </a:lnTo>
                <a:lnTo>
                  <a:pt x="3624" y="1491"/>
                </a:lnTo>
                <a:lnTo>
                  <a:pt x="3608" y="1491"/>
                </a:lnTo>
                <a:lnTo>
                  <a:pt x="0" y="1491"/>
                </a:lnTo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372" name="Freeform 4"/>
          <p:cNvSpPr>
            <a:spLocks/>
          </p:cNvSpPr>
          <p:nvPr/>
        </p:nvSpPr>
        <p:spPr bwMode="white">
          <a:xfrm>
            <a:off x="0" y="3817938"/>
            <a:ext cx="8164513" cy="3019425"/>
          </a:xfrm>
          <a:custGeom>
            <a:avLst/>
            <a:gdLst>
              <a:gd name="T0" fmla="*/ 2718 w 5143"/>
              <a:gd name="T1" fmla="*/ 405 h 1902"/>
              <a:gd name="T2" fmla="*/ 2466 w 5143"/>
              <a:gd name="T3" fmla="*/ 333 h 1902"/>
              <a:gd name="T4" fmla="*/ 2202 w 5143"/>
              <a:gd name="T5" fmla="*/ 261 h 1902"/>
              <a:gd name="T6" fmla="*/ 1929 w 5143"/>
              <a:gd name="T7" fmla="*/ 198 h 1902"/>
              <a:gd name="T8" fmla="*/ 1695 w 5143"/>
              <a:gd name="T9" fmla="*/ 153 h 1902"/>
              <a:gd name="T10" fmla="*/ 1434 w 5143"/>
              <a:gd name="T11" fmla="*/ 111 h 1902"/>
              <a:gd name="T12" fmla="*/ 1188 w 5143"/>
              <a:gd name="T13" fmla="*/ 75 h 1902"/>
              <a:gd name="T14" fmla="*/ 957 w 5143"/>
              <a:gd name="T15" fmla="*/ 48 h 1902"/>
              <a:gd name="T16" fmla="*/ 747 w 5143"/>
              <a:gd name="T17" fmla="*/ 30 h 1902"/>
              <a:gd name="T18" fmla="*/ 501 w 5143"/>
              <a:gd name="T19" fmla="*/ 15 h 1902"/>
              <a:gd name="T20" fmla="*/ 246 w 5143"/>
              <a:gd name="T21" fmla="*/ 3 h 1902"/>
              <a:gd name="T22" fmla="*/ 0 w 5143"/>
              <a:gd name="T23" fmla="*/ 0 h 1902"/>
              <a:gd name="T24" fmla="*/ 0 w 5143"/>
              <a:gd name="T25" fmla="*/ 275 h 1902"/>
              <a:gd name="T26" fmla="*/ 0 w 5143"/>
              <a:gd name="T27" fmla="*/ 345 h 1902"/>
              <a:gd name="T28" fmla="*/ 0 w 5143"/>
              <a:gd name="T29" fmla="*/ 275 h 1902"/>
              <a:gd name="T30" fmla="*/ 0 w 5143"/>
              <a:gd name="T31" fmla="*/ 342 h 1902"/>
              <a:gd name="T32" fmla="*/ 339 w 5143"/>
              <a:gd name="T33" fmla="*/ 351 h 1902"/>
              <a:gd name="T34" fmla="*/ 606 w 5143"/>
              <a:gd name="T35" fmla="*/ 372 h 1902"/>
              <a:gd name="T36" fmla="*/ 852 w 5143"/>
              <a:gd name="T37" fmla="*/ 399 h 1902"/>
              <a:gd name="T38" fmla="*/ 1068 w 5143"/>
              <a:gd name="T39" fmla="*/ 435 h 1902"/>
              <a:gd name="T40" fmla="*/ 1275 w 5143"/>
              <a:gd name="T41" fmla="*/ 474 h 1902"/>
              <a:gd name="T42" fmla="*/ 1545 w 5143"/>
              <a:gd name="T43" fmla="*/ 540 h 1902"/>
              <a:gd name="T44" fmla="*/ 1761 w 5143"/>
              <a:gd name="T45" fmla="*/ 603 h 1902"/>
              <a:gd name="T46" fmla="*/ 1971 w 5143"/>
              <a:gd name="T47" fmla="*/ 678 h 1902"/>
              <a:gd name="T48" fmla="*/ 2166 w 5143"/>
              <a:gd name="T49" fmla="*/ 747 h 1902"/>
              <a:gd name="T50" fmla="*/ 2397 w 5143"/>
              <a:gd name="T51" fmla="*/ 852 h 1902"/>
              <a:gd name="T52" fmla="*/ 2613 w 5143"/>
              <a:gd name="T53" fmla="*/ 960 h 1902"/>
              <a:gd name="T54" fmla="*/ 2832 w 5143"/>
              <a:gd name="T55" fmla="*/ 1095 h 1902"/>
              <a:gd name="T56" fmla="*/ 3012 w 5143"/>
              <a:gd name="T57" fmla="*/ 1212 h 1902"/>
              <a:gd name="T58" fmla="*/ 3186 w 5143"/>
              <a:gd name="T59" fmla="*/ 1347 h 1902"/>
              <a:gd name="T60" fmla="*/ 3351 w 5143"/>
              <a:gd name="T61" fmla="*/ 1497 h 1902"/>
              <a:gd name="T62" fmla="*/ 3480 w 5143"/>
              <a:gd name="T63" fmla="*/ 1629 h 1902"/>
              <a:gd name="T64" fmla="*/ 3612 w 5143"/>
              <a:gd name="T65" fmla="*/ 1785 h 1902"/>
              <a:gd name="T66" fmla="*/ 3699 w 5143"/>
              <a:gd name="T67" fmla="*/ 1901 h 1902"/>
              <a:gd name="T68" fmla="*/ 5142 w 5143"/>
              <a:gd name="T69" fmla="*/ 1901 h 1902"/>
              <a:gd name="T70" fmla="*/ 5076 w 5143"/>
              <a:gd name="T71" fmla="*/ 1827 h 1902"/>
              <a:gd name="T72" fmla="*/ 4968 w 5143"/>
              <a:gd name="T73" fmla="*/ 1707 h 1902"/>
              <a:gd name="T74" fmla="*/ 4797 w 5143"/>
              <a:gd name="T75" fmla="*/ 1539 h 1902"/>
              <a:gd name="T76" fmla="*/ 4617 w 5143"/>
              <a:gd name="T77" fmla="*/ 1383 h 1902"/>
              <a:gd name="T78" fmla="*/ 4410 w 5143"/>
              <a:gd name="T79" fmla="*/ 1221 h 1902"/>
              <a:gd name="T80" fmla="*/ 4185 w 5143"/>
              <a:gd name="T81" fmla="*/ 1071 h 1902"/>
              <a:gd name="T82" fmla="*/ 3960 w 5143"/>
              <a:gd name="T83" fmla="*/ 939 h 1902"/>
              <a:gd name="T84" fmla="*/ 3708 w 5143"/>
              <a:gd name="T85" fmla="*/ 801 h 1902"/>
              <a:gd name="T86" fmla="*/ 3492 w 5143"/>
              <a:gd name="T87" fmla="*/ 702 h 1902"/>
              <a:gd name="T88" fmla="*/ 3231 w 5143"/>
              <a:gd name="T89" fmla="*/ 588 h 1902"/>
              <a:gd name="T90" fmla="*/ 2964 w 5143"/>
              <a:gd name="T91" fmla="*/ 489 h 1902"/>
              <a:gd name="T92" fmla="*/ 2718 w 5143"/>
              <a:gd name="T93" fmla="*/ 405 h 19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143" h="1902">
                <a:moveTo>
                  <a:pt x="2718" y="405"/>
                </a:moveTo>
                <a:lnTo>
                  <a:pt x="2466" y="333"/>
                </a:lnTo>
                <a:lnTo>
                  <a:pt x="2202" y="261"/>
                </a:lnTo>
                <a:lnTo>
                  <a:pt x="1929" y="198"/>
                </a:lnTo>
                <a:lnTo>
                  <a:pt x="1695" y="153"/>
                </a:lnTo>
                <a:lnTo>
                  <a:pt x="1434" y="111"/>
                </a:lnTo>
                <a:lnTo>
                  <a:pt x="1188" y="75"/>
                </a:lnTo>
                <a:lnTo>
                  <a:pt x="957" y="48"/>
                </a:lnTo>
                <a:lnTo>
                  <a:pt x="747" y="30"/>
                </a:lnTo>
                <a:lnTo>
                  <a:pt x="501" y="15"/>
                </a:lnTo>
                <a:lnTo>
                  <a:pt x="246" y="3"/>
                </a:lnTo>
                <a:lnTo>
                  <a:pt x="0" y="0"/>
                </a:lnTo>
                <a:lnTo>
                  <a:pt x="0" y="275"/>
                </a:lnTo>
                <a:lnTo>
                  <a:pt x="0" y="345"/>
                </a:lnTo>
                <a:lnTo>
                  <a:pt x="0" y="275"/>
                </a:lnTo>
                <a:lnTo>
                  <a:pt x="0" y="342"/>
                </a:lnTo>
                <a:lnTo>
                  <a:pt x="339" y="351"/>
                </a:lnTo>
                <a:lnTo>
                  <a:pt x="606" y="372"/>
                </a:lnTo>
                <a:lnTo>
                  <a:pt x="852" y="399"/>
                </a:lnTo>
                <a:lnTo>
                  <a:pt x="1068" y="435"/>
                </a:lnTo>
                <a:lnTo>
                  <a:pt x="1275" y="474"/>
                </a:lnTo>
                <a:lnTo>
                  <a:pt x="1545" y="540"/>
                </a:lnTo>
                <a:lnTo>
                  <a:pt x="1761" y="603"/>
                </a:lnTo>
                <a:lnTo>
                  <a:pt x="1971" y="678"/>
                </a:lnTo>
                <a:lnTo>
                  <a:pt x="2166" y="747"/>
                </a:lnTo>
                <a:lnTo>
                  <a:pt x="2397" y="852"/>
                </a:lnTo>
                <a:lnTo>
                  <a:pt x="2613" y="960"/>
                </a:lnTo>
                <a:lnTo>
                  <a:pt x="2832" y="1095"/>
                </a:lnTo>
                <a:lnTo>
                  <a:pt x="3012" y="1212"/>
                </a:lnTo>
                <a:lnTo>
                  <a:pt x="3186" y="1347"/>
                </a:lnTo>
                <a:lnTo>
                  <a:pt x="3351" y="1497"/>
                </a:lnTo>
                <a:lnTo>
                  <a:pt x="3480" y="1629"/>
                </a:lnTo>
                <a:lnTo>
                  <a:pt x="3612" y="1785"/>
                </a:lnTo>
                <a:lnTo>
                  <a:pt x="3699" y="1901"/>
                </a:lnTo>
                <a:lnTo>
                  <a:pt x="5142" y="1901"/>
                </a:lnTo>
                <a:lnTo>
                  <a:pt x="5076" y="1827"/>
                </a:lnTo>
                <a:lnTo>
                  <a:pt x="4968" y="1707"/>
                </a:lnTo>
                <a:lnTo>
                  <a:pt x="4797" y="1539"/>
                </a:lnTo>
                <a:lnTo>
                  <a:pt x="4617" y="1383"/>
                </a:lnTo>
                <a:lnTo>
                  <a:pt x="4410" y="1221"/>
                </a:lnTo>
                <a:lnTo>
                  <a:pt x="4185" y="1071"/>
                </a:lnTo>
                <a:lnTo>
                  <a:pt x="3960" y="939"/>
                </a:lnTo>
                <a:lnTo>
                  <a:pt x="3708" y="801"/>
                </a:lnTo>
                <a:lnTo>
                  <a:pt x="3492" y="702"/>
                </a:lnTo>
                <a:lnTo>
                  <a:pt x="3231" y="588"/>
                </a:lnTo>
                <a:lnTo>
                  <a:pt x="2964" y="489"/>
                </a:lnTo>
                <a:lnTo>
                  <a:pt x="2718" y="405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373" name="Freeform 5"/>
          <p:cNvSpPr>
            <a:spLocks/>
          </p:cNvSpPr>
          <p:nvPr/>
        </p:nvSpPr>
        <p:spPr bwMode="white">
          <a:xfrm>
            <a:off x="0" y="3146425"/>
            <a:ext cx="9144000" cy="3690938"/>
          </a:xfrm>
          <a:custGeom>
            <a:avLst/>
            <a:gdLst>
              <a:gd name="T0" fmla="*/ 0 w 5760"/>
              <a:gd name="T1" fmla="*/ 0 h 2325"/>
              <a:gd name="T2" fmla="*/ 0 w 5760"/>
              <a:gd name="T3" fmla="*/ 339 h 2325"/>
              <a:gd name="T4" fmla="*/ 558 w 5760"/>
              <a:gd name="T5" fmla="*/ 357 h 2325"/>
              <a:gd name="T6" fmla="*/ 807 w 5760"/>
              <a:gd name="T7" fmla="*/ 375 h 2325"/>
              <a:gd name="T8" fmla="*/ 1056 w 5760"/>
              <a:gd name="T9" fmla="*/ 399 h 2325"/>
              <a:gd name="T10" fmla="*/ 1272 w 5760"/>
              <a:gd name="T11" fmla="*/ 426 h 2325"/>
              <a:gd name="T12" fmla="*/ 1539 w 5760"/>
              <a:gd name="T13" fmla="*/ 465 h 2325"/>
              <a:gd name="T14" fmla="*/ 1791 w 5760"/>
              <a:gd name="T15" fmla="*/ 510 h 2325"/>
              <a:gd name="T16" fmla="*/ 2076 w 5760"/>
              <a:gd name="T17" fmla="*/ 570 h 2325"/>
              <a:gd name="T18" fmla="*/ 2334 w 5760"/>
              <a:gd name="T19" fmla="*/ 630 h 2325"/>
              <a:gd name="T20" fmla="*/ 2544 w 5760"/>
              <a:gd name="T21" fmla="*/ 687 h 2325"/>
              <a:gd name="T22" fmla="*/ 2775 w 5760"/>
              <a:gd name="T23" fmla="*/ 759 h 2325"/>
              <a:gd name="T24" fmla="*/ 3003 w 5760"/>
              <a:gd name="T25" fmla="*/ 837 h 2325"/>
              <a:gd name="T26" fmla="*/ 3231 w 5760"/>
              <a:gd name="T27" fmla="*/ 924 h 2325"/>
              <a:gd name="T28" fmla="*/ 3438 w 5760"/>
              <a:gd name="T29" fmla="*/ 1005 h 2325"/>
              <a:gd name="T30" fmla="*/ 3663 w 5760"/>
              <a:gd name="T31" fmla="*/ 1110 h 2325"/>
              <a:gd name="T32" fmla="*/ 3903 w 5760"/>
              <a:gd name="T33" fmla="*/ 1233 h 2325"/>
              <a:gd name="T34" fmla="*/ 4149 w 5760"/>
              <a:gd name="T35" fmla="*/ 1374 h 2325"/>
              <a:gd name="T36" fmla="*/ 4353 w 5760"/>
              <a:gd name="T37" fmla="*/ 1506 h 2325"/>
              <a:gd name="T38" fmla="*/ 4491 w 5760"/>
              <a:gd name="T39" fmla="*/ 1602 h 2325"/>
              <a:gd name="T40" fmla="*/ 4668 w 5760"/>
              <a:gd name="T41" fmla="*/ 1740 h 2325"/>
              <a:gd name="T42" fmla="*/ 4824 w 5760"/>
              <a:gd name="T43" fmla="*/ 1875 h 2325"/>
              <a:gd name="T44" fmla="*/ 4968 w 5760"/>
              <a:gd name="T45" fmla="*/ 2016 h 2325"/>
              <a:gd name="T46" fmla="*/ 5100 w 5760"/>
              <a:gd name="T47" fmla="*/ 2154 h 2325"/>
              <a:gd name="T48" fmla="*/ 5238 w 5760"/>
              <a:gd name="T49" fmla="*/ 2324 h 2325"/>
              <a:gd name="T50" fmla="*/ 5759 w 5760"/>
              <a:gd name="T51" fmla="*/ 2324 h 2325"/>
              <a:gd name="T52" fmla="*/ 5759 w 5760"/>
              <a:gd name="T53" fmla="*/ 1245 h 2325"/>
              <a:gd name="T54" fmla="*/ 5580 w 5760"/>
              <a:gd name="T55" fmla="*/ 1119 h 2325"/>
              <a:gd name="T56" fmla="*/ 5400 w 5760"/>
              <a:gd name="T57" fmla="*/ 1020 h 2325"/>
              <a:gd name="T58" fmla="*/ 5205 w 5760"/>
              <a:gd name="T59" fmla="*/ 918 h 2325"/>
              <a:gd name="T60" fmla="*/ 5031 w 5760"/>
              <a:gd name="T61" fmla="*/ 837 h 2325"/>
              <a:gd name="T62" fmla="*/ 4866 w 5760"/>
              <a:gd name="T63" fmla="*/ 771 h 2325"/>
              <a:gd name="T64" fmla="*/ 4710 w 5760"/>
              <a:gd name="T65" fmla="*/ 711 h 2325"/>
              <a:gd name="T66" fmla="*/ 4545 w 5760"/>
              <a:gd name="T67" fmla="*/ 651 h 2325"/>
              <a:gd name="T68" fmla="*/ 4386 w 5760"/>
              <a:gd name="T69" fmla="*/ 600 h 2325"/>
              <a:gd name="T70" fmla="*/ 4248 w 5760"/>
              <a:gd name="T71" fmla="*/ 552 h 2325"/>
              <a:gd name="T72" fmla="*/ 3993 w 5760"/>
              <a:gd name="T73" fmla="*/ 483 h 2325"/>
              <a:gd name="T74" fmla="*/ 3777 w 5760"/>
              <a:gd name="T75" fmla="*/ 423 h 2325"/>
              <a:gd name="T76" fmla="*/ 3564 w 5760"/>
              <a:gd name="T77" fmla="*/ 375 h 2325"/>
              <a:gd name="T78" fmla="*/ 3282 w 5760"/>
              <a:gd name="T79" fmla="*/ 312 h 2325"/>
              <a:gd name="T80" fmla="*/ 3003 w 5760"/>
              <a:gd name="T81" fmla="*/ 261 h 2325"/>
              <a:gd name="T82" fmla="*/ 2733 w 5760"/>
              <a:gd name="T83" fmla="*/ 213 h 2325"/>
              <a:gd name="T84" fmla="*/ 2451 w 5760"/>
              <a:gd name="T85" fmla="*/ 171 h 2325"/>
              <a:gd name="T86" fmla="*/ 2211 w 5760"/>
              <a:gd name="T87" fmla="*/ 138 h 2325"/>
              <a:gd name="T88" fmla="*/ 1974 w 5760"/>
              <a:gd name="T89" fmla="*/ 108 h 2325"/>
              <a:gd name="T90" fmla="*/ 1665 w 5760"/>
              <a:gd name="T91" fmla="*/ 81 h 2325"/>
              <a:gd name="T92" fmla="*/ 1437 w 5760"/>
              <a:gd name="T93" fmla="*/ 60 h 2325"/>
              <a:gd name="T94" fmla="*/ 1125 w 5760"/>
              <a:gd name="T95" fmla="*/ 36 h 2325"/>
              <a:gd name="T96" fmla="*/ 828 w 5760"/>
              <a:gd name="T97" fmla="*/ 21 h 2325"/>
              <a:gd name="T98" fmla="*/ 558 w 5760"/>
              <a:gd name="T99" fmla="*/ 12 h 2325"/>
              <a:gd name="T100" fmla="*/ 282 w 5760"/>
              <a:gd name="T101" fmla="*/ 3 h 2325"/>
              <a:gd name="T102" fmla="*/ 0 w 5760"/>
              <a:gd name="T103" fmla="*/ 0 h 2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60" h="2325">
                <a:moveTo>
                  <a:pt x="0" y="0"/>
                </a:moveTo>
                <a:lnTo>
                  <a:pt x="0" y="339"/>
                </a:lnTo>
                <a:lnTo>
                  <a:pt x="558" y="357"/>
                </a:lnTo>
                <a:lnTo>
                  <a:pt x="807" y="375"/>
                </a:lnTo>
                <a:lnTo>
                  <a:pt x="1056" y="399"/>
                </a:lnTo>
                <a:lnTo>
                  <a:pt x="1272" y="426"/>
                </a:lnTo>
                <a:lnTo>
                  <a:pt x="1539" y="465"/>
                </a:lnTo>
                <a:lnTo>
                  <a:pt x="1791" y="510"/>
                </a:lnTo>
                <a:lnTo>
                  <a:pt x="2076" y="570"/>
                </a:lnTo>
                <a:lnTo>
                  <a:pt x="2334" y="630"/>
                </a:lnTo>
                <a:lnTo>
                  <a:pt x="2544" y="687"/>
                </a:lnTo>
                <a:lnTo>
                  <a:pt x="2775" y="759"/>
                </a:lnTo>
                <a:lnTo>
                  <a:pt x="3003" y="837"/>
                </a:lnTo>
                <a:lnTo>
                  <a:pt x="3231" y="924"/>
                </a:lnTo>
                <a:lnTo>
                  <a:pt x="3438" y="1005"/>
                </a:lnTo>
                <a:lnTo>
                  <a:pt x="3663" y="1110"/>
                </a:lnTo>
                <a:lnTo>
                  <a:pt x="3903" y="1233"/>
                </a:lnTo>
                <a:lnTo>
                  <a:pt x="4149" y="1374"/>
                </a:lnTo>
                <a:lnTo>
                  <a:pt x="4353" y="1506"/>
                </a:lnTo>
                <a:lnTo>
                  <a:pt x="4491" y="1602"/>
                </a:lnTo>
                <a:lnTo>
                  <a:pt x="4668" y="1740"/>
                </a:lnTo>
                <a:lnTo>
                  <a:pt x="4824" y="1875"/>
                </a:lnTo>
                <a:lnTo>
                  <a:pt x="4968" y="2016"/>
                </a:lnTo>
                <a:lnTo>
                  <a:pt x="5100" y="2154"/>
                </a:lnTo>
                <a:lnTo>
                  <a:pt x="5238" y="2324"/>
                </a:lnTo>
                <a:lnTo>
                  <a:pt x="5759" y="2324"/>
                </a:lnTo>
                <a:lnTo>
                  <a:pt x="5759" y="1245"/>
                </a:lnTo>
                <a:lnTo>
                  <a:pt x="5580" y="1119"/>
                </a:lnTo>
                <a:lnTo>
                  <a:pt x="5400" y="1020"/>
                </a:lnTo>
                <a:lnTo>
                  <a:pt x="5205" y="918"/>
                </a:lnTo>
                <a:lnTo>
                  <a:pt x="5031" y="837"/>
                </a:lnTo>
                <a:lnTo>
                  <a:pt x="4866" y="771"/>
                </a:lnTo>
                <a:lnTo>
                  <a:pt x="4710" y="711"/>
                </a:lnTo>
                <a:lnTo>
                  <a:pt x="4545" y="651"/>
                </a:lnTo>
                <a:lnTo>
                  <a:pt x="4386" y="600"/>
                </a:lnTo>
                <a:lnTo>
                  <a:pt x="4248" y="552"/>
                </a:lnTo>
                <a:lnTo>
                  <a:pt x="3993" y="483"/>
                </a:lnTo>
                <a:lnTo>
                  <a:pt x="3777" y="423"/>
                </a:lnTo>
                <a:lnTo>
                  <a:pt x="3564" y="375"/>
                </a:lnTo>
                <a:lnTo>
                  <a:pt x="3282" y="312"/>
                </a:lnTo>
                <a:lnTo>
                  <a:pt x="3003" y="261"/>
                </a:lnTo>
                <a:lnTo>
                  <a:pt x="2733" y="213"/>
                </a:lnTo>
                <a:lnTo>
                  <a:pt x="2451" y="171"/>
                </a:lnTo>
                <a:lnTo>
                  <a:pt x="2211" y="138"/>
                </a:lnTo>
                <a:lnTo>
                  <a:pt x="1974" y="108"/>
                </a:lnTo>
                <a:lnTo>
                  <a:pt x="1665" y="81"/>
                </a:lnTo>
                <a:lnTo>
                  <a:pt x="1437" y="60"/>
                </a:lnTo>
                <a:lnTo>
                  <a:pt x="1125" y="36"/>
                </a:lnTo>
                <a:lnTo>
                  <a:pt x="828" y="21"/>
                </a:lnTo>
                <a:lnTo>
                  <a:pt x="558" y="12"/>
                </a:lnTo>
                <a:lnTo>
                  <a:pt x="282" y="3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374" name="Freeform 6"/>
          <p:cNvSpPr>
            <a:spLocks/>
          </p:cNvSpPr>
          <p:nvPr/>
        </p:nvSpPr>
        <p:spPr bwMode="white">
          <a:xfrm>
            <a:off x="0" y="2460625"/>
            <a:ext cx="9144000" cy="2497138"/>
          </a:xfrm>
          <a:custGeom>
            <a:avLst/>
            <a:gdLst>
              <a:gd name="T0" fmla="*/ 0 w 5760"/>
              <a:gd name="T1" fmla="*/ 0 h 1573"/>
              <a:gd name="T2" fmla="*/ 0 w 5760"/>
              <a:gd name="T3" fmla="*/ 351 h 1573"/>
              <a:gd name="T4" fmla="*/ 282 w 5760"/>
              <a:gd name="T5" fmla="*/ 357 h 1573"/>
              <a:gd name="T6" fmla="*/ 627 w 5760"/>
              <a:gd name="T7" fmla="*/ 363 h 1573"/>
              <a:gd name="T8" fmla="*/ 960 w 5760"/>
              <a:gd name="T9" fmla="*/ 375 h 1573"/>
              <a:gd name="T10" fmla="*/ 1218 w 5760"/>
              <a:gd name="T11" fmla="*/ 393 h 1573"/>
              <a:gd name="T12" fmla="*/ 1470 w 5760"/>
              <a:gd name="T13" fmla="*/ 411 h 1573"/>
              <a:gd name="T14" fmla="*/ 1746 w 5760"/>
              <a:gd name="T15" fmla="*/ 435 h 1573"/>
              <a:gd name="T16" fmla="*/ 2022 w 5760"/>
              <a:gd name="T17" fmla="*/ 462 h 1573"/>
              <a:gd name="T18" fmla="*/ 2340 w 5760"/>
              <a:gd name="T19" fmla="*/ 504 h 1573"/>
              <a:gd name="T20" fmla="*/ 2664 w 5760"/>
              <a:gd name="T21" fmla="*/ 549 h 1573"/>
              <a:gd name="T22" fmla="*/ 2952 w 5760"/>
              <a:gd name="T23" fmla="*/ 597 h 1573"/>
              <a:gd name="T24" fmla="*/ 3225 w 5760"/>
              <a:gd name="T25" fmla="*/ 648 h 1573"/>
              <a:gd name="T26" fmla="*/ 3513 w 5760"/>
              <a:gd name="T27" fmla="*/ 708 h 1573"/>
              <a:gd name="T28" fmla="*/ 3693 w 5760"/>
              <a:gd name="T29" fmla="*/ 750 h 1573"/>
              <a:gd name="T30" fmla="*/ 3936 w 5760"/>
              <a:gd name="T31" fmla="*/ 810 h 1573"/>
              <a:gd name="T32" fmla="*/ 4095 w 5760"/>
              <a:gd name="T33" fmla="*/ 855 h 1573"/>
              <a:gd name="T34" fmla="*/ 4281 w 5760"/>
              <a:gd name="T35" fmla="*/ 909 h 1573"/>
              <a:gd name="T36" fmla="*/ 4503 w 5760"/>
              <a:gd name="T37" fmla="*/ 981 h 1573"/>
              <a:gd name="T38" fmla="*/ 4704 w 5760"/>
              <a:gd name="T39" fmla="*/ 1053 h 1573"/>
              <a:gd name="T40" fmla="*/ 4911 w 5760"/>
              <a:gd name="T41" fmla="*/ 1131 h 1573"/>
              <a:gd name="T42" fmla="*/ 5073 w 5760"/>
              <a:gd name="T43" fmla="*/ 1197 h 1573"/>
              <a:gd name="T44" fmla="*/ 5256 w 5760"/>
              <a:gd name="T45" fmla="*/ 1281 h 1573"/>
              <a:gd name="T46" fmla="*/ 5475 w 5760"/>
              <a:gd name="T47" fmla="*/ 1401 h 1573"/>
              <a:gd name="T48" fmla="*/ 5628 w 5760"/>
              <a:gd name="T49" fmla="*/ 1482 h 1573"/>
              <a:gd name="T50" fmla="*/ 5759 w 5760"/>
              <a:gd name="T51" fmla="*/ 1572 h 1573"/>
              <a:gd name="T52" fmla="*/ 5759 w 5760"/>
              <a:gd name="T53" fmla="*/ 633 h 1573"/>
              <a:gd name="T54" fmla="*/ 5493 w 5760"/>
              <a:gd name="T55" fmla="*/ 570 h 1573"/>
              <a:gd name="T56" fmla="*/ 5214 w 5760"/>
              <a:gd name="T57" fmla="*/ 501 h 1573"/>
              <a:gd name="T58" fmla="*/ 4950 w 5760"/>
              <a:gd name="T59" fmla="*/ 444 h 1573"/>
              <a:gd name="T60" fmla="*/ 4701 w 5760"/>
              <a:gd name="T61" fmla="*/ 396 h 1573"/>
              <a:gd name="T62" fmla="*/ 4425 w 5760"/>
              <a:gd name="T63" fmla="*/ 348 h 1573"/>
              <a:gd name="T64" fmla="*/ 4110 w 5760"/>
              <a:gd name="T65" fmla="*/ 294 h 1573"/>
              <a:gd name="T66" fmla="*/ 3813 w 5760"/>
              <a:gd name="T67" fmla="*/ 252 h 1573"/>
              <a:gd name="T68" fmla="*/ 3549 w 5760"/>
              <a:gd name="T69" fmla="*/ 213 h 1573"/>
              <a:gd name="T70" fmla="*/ 3261 w 5760"/>
              <a:gd name="T71" fmla="*/ 183 h 1573"/>
              <a:gd name="T72" fmla="*/ 3015 w 5760"/>
              <a:gd name="T73" fmla="*/ 153 h 1573"/>
              <a:gd name="T74" fmla="*/ 2757 w 5760"/>
              <a:gd name="T75" fmla="*/ 129 h 1573"/>
              <a:gd name="T76" fmla="*/ 2520 w 5760"/>
              <a:gd name="T77" fmla="*/ 105 h 1573"/>
              <a:gd name="T78" fmla="*/ 2301 w 5760"/>
              <a:gd name="T79" fmla="*/ 87 h 1573"/>
              <a:gd name="T80" fmla="*/ 2013 w 5760"/>
              <a:gd name="T81" fmla="*/ 66 h 1573"/>
              <a:gd name="T82" fmla="*/ 1731 w 5760"/>
              <a:gd name="T83" fmla="*/ 48 h 1573"/>
              <a:gd name="T84" fmla="*/ 1524 w 5760"/>
              <a:gd name="T85" fmla="*/ 39 h 1573"/>
              <a:gd name="T86" fmla="*/ 1260 w 5760"/>
              <a:gd name="T87" fmla="*/ 27 h 1573"/>
              <a:gd name="T88" fmla="*/ 966 w 5760"/>
              <a:gd name="T89" fmla="*/ 15 h 1573"/>
              <a:gd name="T90" fmla="*/ 714 w 5760"/>
              <a:gd name="T91" fmla="*/ 12 h 1573"/>
              <a:gd name="T92" fmla="*/ 510 w 5760"/>
              <a:gd name="T93" fmla="*/ 6 h 1573"/>
              <a:gd name="T94" fmla="*/ 243 w 5760"/>
              <a:gd name="T95" fmla="*/ 0 h 1573"/>
              <a:gd name="T96" fmla="*/ 0 w 5760"/>
              <a:gd name="T97" fmla="*/ 0 h 1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760" h="1573">
                <a:moveTo>
                  <a:pt x="0" y="0"/>
                </a:moveTo>
                <a:lnTo>
                  <a:pt x="0" y="351"/>
                </a:lnTo>
                <a:lnTo>
                  <a:pt x="282" y="357"/>
                </a:lnTo>
                <a:lnTo>
                  <a:pt x="627" y="363"/>
                </a:lnTo>
                <a:lnTo>
                  <a:pt x="960" y="375"/>
                </a:lnTo>
                <a:lnTo>
                  <a:pt x="1218" y="393"/>
                </a:lnTo>
                <a:lnTo>
                  <a:pt x="1470" y="411"/>
                </a:lnTo>
                <a:lnTo>
                  <a:pt x="1746" y="435"/>
                </a:lnTo>
                <a:lnTo>
                  <a:pt x="2022" y="462"/>
                </a:lnTo>
                <a:lnTo>
                  <a:pt x="2340" y="504"/>
                </a:lnTo>
                <a:lnTo>
                  <a:pt x="2664" y="549"/>
                </a:lnTo>
                <a:lnTo>
                  <a:pt x="2952" y="597"/>
                </a:lnTo>
                <a:lnTo>
                  <a:pt x="3225" y="648"/>
                </a:lnTo>
                <a:lnTo>
                  <a:pt x="3513" y="708"/>
                </a:lnTo>
                <a:lnTo>
                  <a:pt x="3693" y="750"/>
                </a:lnTo>
                <a:lnTo>
                  <a:pt x="3936" y="810"/>
                </a:lnTo>
                <a:lnTo>
                  <a:pt x="4095" y="855"/>
                </a:lnTo>
                <a:lnTo>
                  <a:pt x="4281" y="909"/>
                </a:lnTo>
                <a:lnTo>
                  <a:pt x="4503" y="981"/>
                </a:lnTo>
                <a:lnTo>
                  <a:pt x="4704" y="1053"/>
                </a:lnTo>
                <a:lnTo>
                  <a:pt x="4911" y="1131"/>
                </a:lnTo>
                <a:lnTo>
                  <a:pt x="5073" y="1197"/>
                </a:lnTo>
                <a:lnTo>
                  <a:pt x="5256" y="1281"/>
                </a:lnTo>
                <a:lnTo>
                  <a:pt x="5475" y="1401"/>
                </a:lnTo>
                <a:lnTo>
                  <a:pt x="5628" y="1482"/>
                </a:lnTo>
                <a:lnTo>
                  <a:pt x="5759" y="1572"/>
                </a:lnTo>
                <a:lnTo>
                  <a:pt x="5759" y="633"/>
                </a:lnTo>
                <a:lnTo>
                  <a:pt x="5493" y="570"/>
                </a:lnTo>
                <a:lnTo>
                  <a:pt x="5214" y="501"/>
                </a:lnTo>
                <a:lnTo>
                  <a:pt x="4950" y="444"/>
                </a:lnTo>
                <a:lnTo>
                  <a:pt x="4701" y="396"/>
                </a:lnTo>
                <a:lnTo>
                  <a:pt x="4425" y="348"/>
                </a:lnTo>
                <a:lnTo>
                  <a:pt x="4110" y="294"/>
                </a:lnTo>
                <a:lnTo>
                  <a:pt x="3813" y="252"/>
                </a:lnTo>
                <a:lnTo>
                  <a:pt x="3549" y="213"/>
                </a:lnTo>
                <a:lnTo>
                  <a:pt x="3261" y="183"/>
                </a:lnTo>
                <a:lnTo>
                  <a:pt x="3015" y="153"/>
                </a:lnTo>
                <a:lnTo>
                  <a:pt x="2757" y="129"/>
                </a:lnTo>
                <a:lnTo>
                  <a:pt x="2520" y="105"/>
                </a:lnTo>
                <a:lnTo>
                  <a:pt x="2301" y="87"/>
                </a:lnTo>
                <a:lnTo>
                  <a:pt x="2013" y="66"/>
                </a:lnTo>
                <a:lnTo>
                  <a:pt x="1731" y="48"/>
                </a:lnTo>
                <a:lnTo>
                  <a:pt x="1524" y="39"/>
                </a:lnTo>
                <a:lnTo>
                  <a:pt x="1260" y="27"/>
                </a:lnTo>
                <a:lnTo>
                  <a:pt x="966" y="15"/>
                </a:lnTo>
                <a:lnTo>
                  <a:pt x="714" y="12"/>
                </a:lnTo>
                <a:lnTo>
                  <a:pt x="510" y="6"/>
                </a:lnTo>
                <a:lnTo>
                  <a:pt x="243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375" name="Freeform 7"/>
          <p:cNvSpPr>
            <a:spLocks/>
          </p:cNvSpPr>
          <p:nvPr/>
        </p:nvSpPr>
        <p:spPr bwMode="white">
          <a:xfrm>
            <a:off x="0" y="1793875"/>
            <a:ext cx="9144000" cy="1539875"/>
          </a:xfrm>
          <a:custGeom>
            <a:avLst/>
            <a:gdLst>
              <a:gd name="T0" fmla="*/ 0 w 5760"/>
              <a:gd name="T1" fmla="*/ 0 h 970"/>
              <a:gd name="T2" fmla="*/ 0 w 5760"/>
              <a:gd name="T3" fmla="*/ 339 h 970"/>
              <a:gd name="T4" fmla="*/ 318 w 5760"/>
              <a:gd name="T5" fmla="*/ 342 h 970"/>
              <a:gd name="T6" fmla="*/ 591 w 5760"/>
              <a:gd name="T7" fmla="*/ 348 h 970"/>
              <a:gd name="T8" fmla="*/ 846 w 5760"/>
              <a:gd name="T9" fmla="*/ 354 h 970"/>
              <a:gd name="T10" fmla="*/ 1074 w 5760"/>
              <a:gd name="T11" fmla="*/ 360 h 970"/>
              <a:gd name="T12" fmla="*/ 1314 w 5760"/>
              <a:gd name="T13" fmla="*/ 366 h 970"/>
              <a:gd name="T14" fmla="*/ 1599 w 5760"/>
              <a:gd name="T15" fmla="*/ 381 h 970"/>
              <a:gd name="T16" fmla="*/ 1911 w 5760"/>
              <a:gd name="T17" fmla="*/ 399 h 970"/>
              <a:gd name="T18" fmla="*/ 2241 w 5760"/>
              <a:gd name="T19" fmla="*/ 420 h 970"/>
              <a:gd name="T20" fmla="*/ 2619 w 5760"/>
              <a:gd name="T21" fmla="*/ 453 h 970"/>
              <a:gd name="T22" fmla="*/ 2889 w 5760"/>
              <a:gd name="T23" fmla="*/ 477 h 970"/>
              <a:gd name="T24" fmla="*/ 3177 w 5760"/>
              <a:gd name="T25" fmla="*/ 507 h 970"/>
              <a:gd name="T26" fmla="*/ 3498 w 5760"/>
              <a:gd name="T27" fmla="*/ 543 h 970"/>
              <a:gd name="T28" fmla="*/ 3813 w 5760"/>
              <a:gd name="T29" fmla="*/ 585 h 970"/>
              <a:gd name="T30" fmla="*/ 4044 w 5760"/>
              <a:gd name="T31" fmla="*/ 618 h 970"/>
              <a:gd name="T32" fmla="*/ 4365 w 5760"/>
              <a:gd name="T33" fmla="*/ 669 h 970"/>
              <a:gd name="T34" fmla="*/ 4683 w 5760"/>
              <a:gd name="T35" fmla="*/ 726 h 970"/>
              <a:gd name="T36" fmla="*/ 4980 w 5760"/>
              <a:gd name="T37" fmla="*/ 786 h 970"/>
              <a:gd name="T38" fmla="*/ 5268 w 5760"/>
              <a:gd name="T39" fmla="*/ 846 h 970"/>
              <a:gd name="T40" fmla="*/ 5646 w 5760"/>
              <a:gd name="T41" fmla="*/ 942 h 970"/>
              <a:gd name="T42" fmla="*/ 5759 w 5760"/>
              <a:gd name="T43" fmla="*/ 969 h 970"/>
              <a:gd name="T44" fmla="*/ 5759 w 5760"/>
              <a:gd name="T45" fmla="*/ 0 h 970"/>
              <a:gd name="T46" fmla="*/ 0 w 5760"/>
              <a:gd name="T47" fmla="*/ 0 h 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760" h="970">
                <a:moveTo>
                  <a:pt x="0" y="0"/>
                </a:moveTo>
                <a:lnTo>
                  <a:pt x="0" y="339"/>
                </a:lnTo>
                <a:lnTo>
                  <a:pt x="318" y="342"/>
                </a:lnTo>
                <a:lnTo>
                  <a:pt x="591" y="348"/>
                </a:lnTo>
                <a:lnTo>
                  <a:pt x="846" y="354"/>
                </a:lnTo>
                <a:lnTo>
                  <a:pt x="1074" y="360"/>
                </a:lnTo>
                <a:lnTo>
                  <a:pt x="1314" y="366"/>
                </a:lnTo>
                <a:lnTo>
                  <a:pt x="1599" y="381"/>
                </a:lnTo>
                <a:lnTo>
                  <a:pt x="1911" y="399"/>
                </a:lnTo>
                <a:lnTo>
                  <a:pt x="2241" y="420"/>
                </a:lnTo>
                <a:lnTo>
                  <a:pt x="2619" y="453"/>
                </a:lnTo>
                <a:lnTo>
                  <a:pt x="2889" y="477"/>
                </a:lnTo>
                <a:lnTo>
                  <a:pt x="3177" y="507"/>
                </a:lnTo>
                <a:lnTo>
                  <a:pt x="3498" y="543"/>
                </a:lnTo>
                <a:lnTo>
                  <a:pt x="3813" y="585"/>
                </a:lnTo>
                <a:lnTo>
                  <a:pt x="4044" y="618"/>
                </a:lnTo>
                <a:lnTo>
                  <a:pt x="4365" y="669"/>
                </a:lnTo>
                <a:lnTo>
                  <a:pt x="4683" y="726"/>
                </a:lnTo>
                <a:lnTo>
                  <a:pt x="4980" y="786"/>
                </a:lnTo>
                <a:lnTo>
                  <a:pt x="5268" y="846"/>
                </a:lnTo>
                <a:lnTo>
                  <a:pt x="5646" y="942"/>
                </a:lnTo>
                <a:lnTo>
                  <a:pt x="5759" y="969"/>
                </a:lnTo>
                <a:lnTo>
                  <a:pt x="5759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376" name="Freeform 8"/>
          <p:cNvSpPr>
            <a:spLocks/>
          </p:cNvSpPr>
          <p:nvPr/>
        </p:nvSpPr>
        <p:spPr bwMode="white">
          <a:xfrm>
            <a:off x="0" y="-20638"/>
            <a:ext cx="9144000" cy="1682751"/>
          </a:xfrm>
          <a:custGeom>
            <a:avLst/>
            <a:gdLst>
              <a:gd name="T0" fmla="*/ 0 w 5760"/>
              <a:gd name="T1" fmla="*/ 753 h 1060"/>
              <a:gd name="T2" fmla="*/ 0 w 5760"/>
              <a:gd name="T3" fmla="*/ 1059 h 1060"/>
              <a:gd name="T4" fmla="*/ 5759 w 5760"/>
              <a:gd name="T5" fmla="*/ 1059 h 1060"/>
              <a:gd name="T6" fmla="*/ 5759 w 5760"/>
              <a:gd name="T7" fmla="*/ 0 h 1060"/>
              <a:gd name="T8" fmla="*/ 5430 w 5760"/>
              <a:gd name="T9" fmla="*/ 0 h 1060"/>
              <a:gd name="T10" fmla="*/ 5298 w 5760"/>
              <a:gd name="T11" fmla="*/ 84 h 1060"/>
              <a:gd name="T12" fmla="*/ 5136 w 5760"/>
              <a:gd name="T13" fmla="*/ 159 h 1060"/>
              <a:gd name="T14" fmla="*/ 4968 w 5760"/>
              <a:gd name="T15" fmla="*/ 222 h 1060"/>
              <a:gd name="T16" fmla="*/ 4812 w 5760"/>
              <a:gd name="T17" fmla="*/ 267 h 1060"/>
              <a:gd name="T18" fmla="*/ 4626 w 5760"/>
              <a:gd name="T19" fmla="*/ 324 h 1060"/>
              <a:gd name="T20" fmla="*/ 4440 w 5760"/>
              <a:gd name="T21" fmla="*/ 366 h 1060"/>
              <a:gd name="T22" fmla="*/ 4230 w 5760"/>
              <a:gd name="T23" fmla="*/ 414 h 1060"/>
              <a:gd name="T24" fmla="*/ 3939 w 5760"/>
              <a:gd name="T25" fmla="*/ 468 h 1060"/>
              <a:gd name="T26" fmla="*/ 3711 w 5760"/>
              <a:gd name="T27" fmla="*/ 504 h 1060"/>
              <a:gd name="T28" fmla="*/ 3441 w 5760"/>
              <a:gd name="T29" fmla="*/ 543 h 1060"/>
              <a:gd name="T30" fmla="*/ 3189 w 5760"/>
              <a:gd name="T31" fmla="*/ 579 h 1060"/>
              <a:gd name="T32" fmla="*/ 2925 w 5760"/>
              <a:gd name="T33" fmla="*/ 606 h 1060"/>
              <a:gd name="T34" fmla="*/ 2679 w 5760"/>
              <a:gd name="T35" fmla="*/ 633 h 1060"/>
              <a:gd name="T36" fmla="*/ 2418 w 5760"/>
              <a:gd name="T37" fmla="*/ 654 h 1060"/>
              <a:gd name="T38" fmla="*/ 2142 w 5760"/>
              <a:gd name="T39" fmla="*/ 675 h 1060"/>
              <a:gd name="T40" fmla="*/ 1896 w 5760"/>
              <a:gd name="T41" fmla="*/ 693 h 1060"/>
              <a:gd name="T42" fmla="*/ 1647 w 5760"/>
              <a:gd name="T43" fmla="*/ 708 h 1060"/>
              <a:gd name="T44" fmla="*/ 1404 w 5760"/>
              <a:gd name="T45" fmla="*/ 720 h 1060"/>
              <a:gd name="T46" fmla="*/ 1170 w 5760"/>
              <a:gd name="T47" fmla="*/ 732 h 1060"/>
              <a:gd name="T48" fmla="*/ 906 w 5760"/>
              <a:gd name="T49" fmla="*/ 738 h 1060"/>
              <a:gd name="T50" fmla="*/ 534 w 5760"/>
              <a:gd name="T51" fmla="*/ 747 h 1060"/>
              <a:gd name="T52" fmla="*/ 201 w 5760"/>
              <a:gd name="T53" fmla="*/ 753 h 1060"/>
              <a:gd name="T54" fmla="*/ 0 w 5760"/>
              <a:gd name="T55" fmla="*/ 753 h 10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760" h="1060">
                <a:moveTo>
                  <a:pt x="0" y="753"/>
                </a:moveTo>
                <a:lnTo>
                  <a:pt x="0" y="1059"/>
                </a:lnTo>
                <a:lnTo>
                  <a:pt x="5759" y="1059"/>
                </a:lnTo>
                <a:lnTo>
                  <a:pt x="5759" y="0"/>
                </a:lnTo>
                <a:lnTo>
                  <a:pt x="5430" y="0"/>
                </a:lnTo>
                <a:lnTo>
                  <a:pt x="5298" y="84"/>
                </a:lnTo>
                <a:lnTo>
                  <a:pt x="5136" y="159"/>
                </a:lnTo>
                <a:lnTo>
                  <a:pt x="4968" y="222"/>
                </a:lnTo>
                <a:lnTo>
                  <a:pt x="4812" y="267"/>
                </a:lnTo>
                <a:lnTo>
                  <a:pt x="4626" y="324"/>
                </a:lnTo>
                <a:lnTo>
                  <a:pt x="4440" y="366"/>
                </a:lnTo>
                <a:lnTo>
                  <a:pt x="4230" y="414"/>
                </a:lnTo>
                <a:lnTo>
                  <a:pt x="3939" y="468"/>
                </a:lnTo>
                <a:lnTo>
                  <a:pt x="3711" y="504"/>
                </a:lnTo>
                <a:lnTo>
                  <a:pt x="3441" y="543"/>
                </a:lnTo>
                <a:lnTo>
                  <a:pt x="3189" y="579"/>
                </a:lnTo>
                <a:lnTo>
                  <a:pt x="2925" y="606"/>
                </a:lnTo>
                <a:lnTo>
                  <a:pt x="2679" y="633"/>
                </a:lnTo>
                <a:lnTo>
                  <a:pt x="2418" y="654"/>
                </a:lnTo>
                <a:lnTo>
                  <a:pt x="2142" y="675"/>
                </a:lnTo>
                <a:lnTo>
                  <a:pt x="1896" y="693"/>
                </a:lnTo>
                <a:lnTo>
                  <a:pt x="1647" y="708"/>
                </a:lnTo>
                <a:lnTo>
                  <a:pt x="1404" y="720"/>
                </a:lnTo>
                <a:lnTo>
                  <a:pt x="1170" y="732"/>
                </a:lnTo>
                <a:lnTo>
                  <a:pt x="906" y="738"/>
                </a:lnTo>
                <a:lnTo>
                  <a:pt x="534" y="747"/>
                </a:lnTo>
                <a:lnTo>
                  <a:pt x="201" y="753"/>
                </a:lnTo>
                <a:lnTo>
                  <a:pt x="0" y="753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377" name="Freeform 9"/>
          <p:cNvSpPr>
            <a:spLocks/>
          </p:cNvSpPr>
          <p:nvPr/>
        </p:nvSpPr>
        <p:spPr bwMode="white">
          <a:xfrm>
            <a:off x="0" y="-20638"/>
            <a:ext cx="8388350" cy="1068388"/>
          </a:xfrm>
          <a:custGeom>
            <a:avLst/>
            <a:gdLst>
              <a:gd name="T0" fmla="*/ 0 w 5284"/>
              <a:gd name="T1" fmla="*/ 366 h 673"/>
              <a:gd name="T2" fmla="*/ 0 w 5284"/>
              <a:gd name="T3" fmla="*/ 672 h 673"/>
              <a:gd name="T4" fmla="*/ 303 w 5284"/>
              <a:gd name="T5" fmla="*/ 672 h 673"/>
              <a:gd name="T6" fmla="*/ 723 w 5284"/>
              <a:gd name="T7" fmla="*/ 663 h 673"/>
              <a:gd name="T8" fmla="*/ 1020 w 5284"/>
              <a:gd name="T9" fmla="*/ 654 h 673"/>
              <a:gd name="T10" fmla="*/ 1302 w 5284"/>
              <a:gd name="T11" fmla="*/ 642 h 673"/>
              <a:gd name="T12" fmla="*/ 1554 w 5284"/>
              <a:gd name="T13" fmla="*/ 630 h 673"/>
              <a:gd name="T14" fmla="*/ 1779 w 5284"/>
              <a:gd name="T15" fmla="*/ 615 h 673"/>
              <a:gd name="T16" fmla="*/ 1962 w 5284"/>
              <a:gd name="T17" fmla="*/ 606 h 673"/>
              <a:gd name="T18" fmla="*/ 2193 w 5284"/>
              <a:gd name="T19" fmla="*/ 588 h 673"/>
              <a:gd name="T20" fmla="*/ 2448 w 5284"/>
              <a:gd name="T21" fmla="*/ 570 h 673"/>
              <a:gd name="T22" fmla="*/ 2700 w 5284"/>
              <a:gd name="T23" fmla="*/ 546 h 673"/>
              <a:gd name="T24" fmla="*/ 2904 w 5284"/>
              <a:gd name="T25" fmla="*/ 528 h 673"/>
              <a:gd name="T26" fmla="*/ 3138 w 5284"/>
              <a:gd name="T27" fmla="*/ 498 h 673"/>
              <a:gd name="T28" fmla="*/ 3324 w 5284"/>
              <a:gd name="T29" fmla="*/ 474 h 673"/>
              <a:gd name="T30" fmla="*/ 3534 w 5284"/>
              <a:gd name="T31" fmla="*/ 447 h 673"/>
              <a:gd name="T32" fmla="*/ 3735 w 5284"/>
              <a:gd name="T33" fmla="*/ 420 h 673"/>
              <a:gd name="T34" fmla="*/ 3933 w 5284"/>
              <a:gd name="T35" fmla="*/ 384 h 673"/>
              <a:gd name="T36" fmla="*/ 4116 w 5284"/>
              <a:gd name="T37" fmla="*/ 351 h 673"/>
              <a:gd name="T38" fmla="*/ 4266 w 5284"/>
              <a:gd name="T39" fmla="*/ 318 h 673"/>
              <a:gd name="T40" fmla="*/ 4446 w 5284"/>
              <a:gd name="T41" fmla="*/ 279 h 673"/>
              <a:gd name="T42" fmla="*/ 4620 w 5284"/>
              <a:gd name="T43" fmla="*/ 237 h 673"/>
              <a:gd name="T44" fmla="*/ 4779 w 5284"/>
              <a:gd name="T45" fmla="*/ 192 h 673"/>
              <a:gd name="T46" fmla="*/ 4920 w 5284"/>
              <a:gd name="T47" fmla="*/ 147 h 673"/>
              <a:gd name="T48" fmla="*/ 5085 w 5284"/>
              <a:gd name="T49" fmla="*/ 90 h 673"/>
              <a:gd name="T50" fmla="*/ 5193 w 5284"/>
              <a:gd name="T51" fmla="*/ 42 h 673"/>
              <a:gd name="T52" fmla="*/ 5283 w 5284"/>
              <a:gd name="T53" fmla="*/ 0 h 673"/>
              <a:gd name="T54" fmla="*/ 3201 w 5284"/>
              <a:gd name="T55" fmla="*/ 0 h 673"/>
              <a:gd name="T56" fmla="*/ 2982 w 5284"/>
              <a:gd name="T57" fmla="*/ 57 h 673"/>
              <a:gd name="T58" fmla="*/ 2775 w 5284"/>
              <a:gd name="T59" fmla="*/ 108 h 673"/>
              <a:gd name="T60" fmla="*/ 2562 w 5284"/>
              <a:gd name="T61" fmla="*/ 150 h 673"/>
              <a:gd name="T62" fmla="*/ 2397 w 5284"/>
              <a:gd name="T63" fmla="*/ 183 h 673"/>
              <a:gd name="T64" fmla="*/ 2205 w 5284"/>
              <a:gd name="T65" fmla="*/ 213 h 673"/>
              <a:gd name="T66" fmla="*/ 2001 w 5284"/>
              <a:gd name="T67" fmla="*/ 243 h 673"/>
              <a:gd name="T68" fmla="*/ 1776 w 5284"/>
              <a:gd name="T69" fmla="*/ 273 h 673"/>
              <a:gd name="T70" fmla="*/ 1536 w 5284"/>
              <a:gd name="T71" fmla="*/ 297 h 673"/>
              <a:gd name="T72" fmla="*/ 1344 w 5284"/>
              <a:gd name="T73" fmla="*/ 312 h 673"/>
              <a:gd name="T74" fmla="*/ 1134 w 5284"/>
              <a:gd name="T75" fmla="*/ 330 h 673"/>
              <a:gd name="T76" fmla="*/ 921 w 5284"/>
              <a:gd name="T77" fmla="*/ 342 h 673"/>
              <a:gd name="T78" fmla="*/ 696 w 5284"/>
              <a:gd name="T79" fmla="*/ 354 h 673"/>
              <a:gd name="T80" fmla="*/ 501 w 5284"/>
              <a:gd name="T81" fmla="*/ 360 h 673"/>
              <a:gd name="T82" fmla="*/ 279 w 5284"/>
              <a:gd name="T83" fmla="*/ 366 h 673"/>
              <a:gd name="T84" fmla="*/ 99 w 5284"/>
              <a:gd name="T85" fmla="*/ 369 h 673"/>
              <a:gd name="T86" fmla="*/ 0 w 5284"/>
              <a:gd name="T87" fmla="*/ 366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284" h="673">
                <a:moveTo>
                  <a:pt x="0" y="366"/>
                </a:moveTo>
                <a:lnTo>
                  <a:pt x="0" y="672"/>
                </a:lnTo>
                <a:lnTo>
                  <a:pt x="303" y="672"/>
                </a:lnTo>
                <a:lnTo>
                  <a:pt x="723" y="663"/>
                </a:lnTo>
                <a:lnTo>
                  <a:pt x="1020" y="654"/>
                </a:lnTo>
                <a:lnTo>
                  <a:pt x="1302" y="642"/>
                </a:lnTo>
                <a:lnTo>
                  <a:pt x="1554" y="630"/>
                </a:lnTo>
                <a:lnTo>
                  <a:pt x="1779" y="615"/>
                </a:lnTo>
                <a:lnTo>
                  <a:pt x="1962" y="606"/>
                </a:lnTo>
                <a:lnTo>
                  <a:pt x="2193" y="588"/>
                </a:lnTo>
                <a:lnTo>
                  <a:pt x="2448" y="570"/>
                </a:lnTo>
                <a:lnTo>
                  <a:pt x="2700" y="546"/>
                </a:lnTo>
                <a:lnTo>
                  <a:pt x="2904" y="528"/>
                </a:lnTo>
                <a:lnTo>
                  <a:pt x="3138" y="498"/>
                </a:lnTo>
                <a:lnTo>
                  <a:pt x="3324" y="474"/>
                </a:lnTo>
                <a:lnTo>
                  <a:pt x="3534" y="447"/>
                </a:lnTo>
                <a:lnTo>
                  <a:pt x="3735" y="420"/>
                </a:lnTo>
                <a:lnTo>
                  <a:pt x="3933" y="384"/>
                </a:lnTo>
                <a:lnTo>
                  <a:pt x="4116" y="351"/>
                </a:lnTo>
                <a:lnTo>
                  <a:pt x="4266" y="318"/>
                </a:lnTo>
                <a:lnTo>
                  <a:pt x="4446" y="279"/>
                </a:lnTo>
                <a:lnTo>
                  <a:pt x="4620" y="237"/>
                </a:lnTo>
                <a:lnTo>
                  <a:pt x="4779" y="192"/>
                </a:lnTo>
                <a:lnTo>
                  <a:pt x="4920" y="147"/>
                </a:lnTo>
                <a:lnTo>
                  <a:pt x="5085" y="90"/>
                </a:lnTo>
                <a:lnTo>
                  <a:pt x="5193" y="42"/>
                </a:lnTo>
                <a:lnTo>
                  <a:pt x="5283" y="0"/>
                </a:lnTo>
                <a:lnTo>
                  <a:pt x="3201" y="0"/>
                </a:lnTo>
                <a:lnTo>
                  <a:pt x="2982" y="57"/>
                </a:lnTo>
                <a:lnTo>
                  <a:pt x="2775" y="108"/>
                </a:lnTo>
                <a:lnTo>
                  <a:pt x="2562" y="150"/>
                </a:lnTo>
                <a:lnTo>
                  <a:pt x="2397" y="183"/>
                </a:lnTo>
                <a:lnTo>
                  <a:pt x="2205" y="213"/>
                </a:lnTo>
                <a:lnTo>
                  <a:pt x="2001" y="243"/>
                </a:lnTo>
                <a:lnTo>
                  <a:pt x="1776" y="273"/>
                </a:lnTo>
                <a:lnTo>
                  <a:pt x="1536" y="297"/>
                </a:lnTo>
                <a:lnTo>
                  <a:pt x="1344" y="312"/>
                </a:lnTo>
                <a:lnTo>
                  <a:pt x="1134" y="330"/>
                </a:lnTo>
                <a:lnTo>
                  <a:pt x="921" y="342"/>
                </a:lnTo>
                <a:lnTo>
                  <a:pt x="696" y="354"/>
                </a:lnTo>
                <a:lnTo>
                  <a:pt x="501" y="360"/>
                </a:lnTo>
                <a:lnTo>
                  <a:pt x="279" y="366"/>
                </a:lnTo>
                <a:lnTo>
                  <a:pt x="99" y="369"/>
                </a:lnTo>
                <a:lnTo>
                  <a:pt x="0" y="366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378" name="Freeform 10"/>
          <p:cNvSpPr>
            <a:spLocks/>
          </p:cNvSpPr>
          <p:nvPr/>
        </p:nvSpPr>
        <p:spPr bwMode="white">
          <a:xfrm>
            <a:off x="0" y="-20638"/>
            <a:ext cx="4578350" cy="454026"/>
          </a:xfrm>
          <a:custGeom>
            <a:avLst/>
            <a:gdLst>
              <a:gd name="T0" fmla="*/ 0 w 2884"/>
              <a:gd name="T1" fmla="*/ 0 h 286"/>
              <a:gd name="T2" fmla="*/ 0 w 2884"/>
              <a:gd name="T3" fmla="*/ 285 h 286"/>
              <a:gd name="T4" fmla="*/ 192 w 2884"/>
              <a:gd name="T5" fmla="*/ 285 h 286"/>
              <a:gd name="T6" fmla="*/ 384 w 2884"/>
              <a:gd name="T7" fmla="*/ 282 h 286"/>
              <a:gd name="T8" fmla="*/ 579 w 2884"/>
              <a:gd name="T9" fmla="*/ 276 h 286"/>
              <a:gd name="T10" fmla="*/ 789 w 2884"/>
              <a:gd name="T11" fmla="*/ 267 h 286"/>
              <a:gd name="T12" fmla="*/ 999 w 2884"/>
              <a:gd name="T13" fmla="*/ 258 h 286"/>
              <a:gd name="T14" fmla="*/ 1161 w 2884"/>
              <a:gd name="T15" fmla="*/ 246 h 286"/>
              <a:gd name="T16" fmla="*/ 1302 w 2884"/>
              <a:gd name="T17" fmla="*/ 234 h 286"/>
              <a:gd name="T18" fmla="*/ 1458 w 2884"/>
              <a:gd name="T19" fmla="*/ 222 h 286"/>
              <a:gd name="T20" fmla="*/ 1665 w 2884"/>
              <a:gd name="T21" fmla="*/ 201 h 286"/>
              <a:gd name="T22" fmla="*/ 1992 w 2884"/>
              <a:gd name="T23" fmla="*/ 159 h 286"/>
              <a:gd name="T24" fmla="*/ 2301 w 2884"/>
              <a:gd name="T25" fmla="*/ 117 h 286"/>
              <a:gd name="T26" fmla="*/ 2604 w 2884"/>
              <a:gd name="T27" fmla="*/ 60 h 286"/>
              <a:gd name="T28" fmla="*/ 2883 w 2884"/>
              <a:gd name="T29" fmla="*/ 0 h 286"/>
              <a:gd name="T30" fmla="*/ 0 w 2884"/>
              <a:gd name="T31" fmla="*/ 0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884" h="286">
                <a:moveTo>
                  <a:pt x="0" y="0"/>
                </a:moveTo>
                <a:lnTo>
                  <a:pt x="0" y="285"/>
                </a:lnTo>
                <a:lnTo>
                  <a:pt x="192" y="285"/>
                </a:lnTo>
                <a:lnTo>
                  <a:pt x="384" y="282"/>
                </a:lnTo>
                <a:lnTo>
                  <a:pt x="579" y="276"/>
                </a:lnTo>
                <a:lnTo>
                  <a:pt x="789" y="267"/>
                </a:lnTo>
                <a:lnTo>
                  <a:pt x="999" y="258"/>
                </a:lnTo>
                <a:lnTo>
                  <a:pt x="1161" y="246"/>
                </a:lnTo>
                <a:lnTo>
                  <a:pt x="1302" y="234"/>
                </a:lnTo>
                <a:lnTo>
                  <a:pt x="1458" y="222"/>
                </a:lnTo>
                <a:lnTo>
                  <a:pt x="1665" y="201"/>
                </a:lnTo>
                <a:lnTo>
                  <a:pt x="1992" y="159"/>
                </a:lnTo>
                <a:lnTo>
                  <a:pt x="2301" y="117"/>
                </a:lnTo>
                <a:lnTo>
                  <a:pt x="2604" y="60"/>
                </a:lnTo>
                <a:lnTo>
                  <a:pt x="2883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379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8380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58381" name="Rectangle 13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8382" name="Rectangle 1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8383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64CD402-563F-49D6-AB98-CBF4E04AC6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086652-EB59-43FA-808E-93906781550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147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2FF650-628A-4DBD-9924-FB5CCBC6D08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7491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8930E34-F836-4F7E-BFE6-D9EC05B4AD2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916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5CF567-5AAA-40C2-8C89-BDF1586D677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385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D39D7B-27E0-4FEA-8A27-6F9A9C6CEB7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709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3F3570-95AB-48A0-B3CD-945DCA2B677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304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9C7F3-329B-4247-9730-6054E781ECA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318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1C8DBD-9131-4233-84BF-86CB846C1E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759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392871-4552-48EE-9591-43F5DFE6953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734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54CA82-BB65-487F-8AD9-5117830B5E3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909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F70CD4-A977-4642-9E5B-051C378E1E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711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ChangeArrowheads="1"/>
          </p:cNvSpPr>
          <p:nvPr/>
        </p:nvSpPr>
        <p:spPr bwMode="invGray">
          <a:xfrm>
            <a:off x="8809038" y="0"/>
            <a:ext cx="334962" cy="68580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50000">
                <a:schemeClr val="hlink"/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47" name="Freeform 3"/>
          <p:cNvSpPr>
            <a:spLocks/>
          </p:cNvSpPr>
          <p:nvPr/>
        </p:nvSpPr>
        <p:spPr bwMode="white">
          <a:xfrm>
            <a:off x="-9525" y="4489450"/>
            <a:ext cx="5754688" cy="2368550"/>
          </a:xfrm>
          <a:custGeom>
            <a:avLst/>
            <a:gdLst>
              <a:gd name="T0" fmla="*/ 0 w 3625"/>
              <a:gd name="T1" fmla="*/ 1491 h 1492"/>
              <a:gd name="T2" fmla="*/ 0 w 3625"/>
              <a:gd name="T3" fmla="*/ 0 h 1492"/>
              <a:gd name="T4" fmla="*/ 171 w 3625"/>
              <a:gd name="T5" fmla="*/ 3 h 1492"/>
              <a:gd name="T6" fmla="*/ 355 w 3625"/>
              <a:gd name="T7" fmla="*/ 9 h 1492"/>
              <a:gd name="T8" fmla="*/ 499 w 3625"/>
              <a:gd name="T9" fmla="*/ 21 h 1492"/>
              <a:gd name="T10" fmla="*/ 650 w 3625"/>
              <a:gd name="T11" fmla="*/ 36 h 1492"/>
              <a:gd name="T12" fmla="*/ 809 w 3625"/>
              <a:gd name="T13" fmla="*/ 54 h 1492"/>
              <a:gd name="T14" fmla="*/ 957 w 3625"/>
              <a:gd name="T15" fmla="*/ 78 h 1492"/>
              <a:gd name="T16" fmla="*/ 1119 w 3625"/>
              <a:gd name="T17" fmla="*/ 105 h 1492"/>
              <a:gd name="T18" fmla="*/ 1261 w 3625"/>
              <a:gd name="T19" fmla="*/ 133 h 1492"/>
              <a:gd name="T20" fmla="*/ 1441 w 3625"/>
              <a:gd name="T21" fmla="*/ 175 h 1492"/>
              <a:gd name="T22" fmla="*/ 1598 w 3625"/>
              <a:gd name="T23" fmla="*/ 217 h 1492"/>
              <a:gd name="T24" fmla="*/ 1763 w 3625"/>
              <a:gd name="T25" fmla="*/ 269 h 1492"/>
              <a:gd name="T26" fmla="*/ 1887 w 3625"/>
              <a:gd name="T27" fmla="*/ 308 h 1492"/>
              <a:gd name="T28" fmla="*/ 2085 w 3625"/>
              <a:gd name="T29" fmla="*/ 384 h 1492"/>
              <a:gd name="T30" fmla="*/ 2230 w 3625"/>
              <a:gd name="T31" fmla="*/ 444 h 1492"/>
              <a:gd name="T32" fmla="*/ 2456 w 3625"/>
              <a:gd name="T33" fmla="*/ 547 h 1492"/>
              <a:gd name="T34" fmla="*/ 2666 w 3625"/>
              <a:gd name="T35" fmla="*/ 662 h 1492"/>
              <a:gd name="T36" fmla="*/ 2859 w 3625"/>
              <a:gd name="T37" fmla="*/ 786 h 1492"/>
              <a:gd name="T38" fmla="*/ 3046 w 3625"/>
              <a:gd name="T39" fmla="*/ 920 h 1492"/>
              <a:gd name="T40" fmla="*/ 3193 w 3625"/>
              <a:gd name="T41" fmla="*/ 1038 h 1492"/>
              <a:gd name="T42" fmla="*/ 3332 w 3625"/>
              <a:gd name="T43" fmla="*/ 1168 h 1492"/>
              <a:gd name="T44" fmla="*/ 3440 w 3625"/>
              <a:gd name="T45" fmla="*/ 1280 h 1492"/>
              <a:gd name="T46" fmla="*/ 3524 w 3625"/>
              <a:gd name="T47" fmla="*/ 1380 h 1492"/>
              <a:gd name="T48" fmla="*/ 3624 w 3625"/>
              <a:gd name="T49" fmla="*/ 1491 h 1492"/>
              <a:gd name="T50" fmla="*/ 3608 w 3625"/>
              <a:gd name="T51" fmla="*/ 1491 h 1492"/>
              <a:gd name="T52" fmla="*/ 0 w 3625"/>
              <a:gd name="T53" fmla="*/ 1491 h 1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625" h="1492">
                <a:moveTo>
                  <a:pt x="0" y="1491"/>
                </a:moveTo>
                <a:lnTo>
                  <a:pt x="0" y="0"/>
                </a:lnTo>
                <a:lnTo>
                  <a:pt x="171" y="3"/>
                </a:lnTo>
                <a:lnTo>
                  <a:pt x="355" y="9"/>
                </a:lnTo>
                <a:lnTo>
                  <a:pt x="499" y="21"/>
                </a:lnTo>
                <a:lnTo>
                  <a:pt x="650" y="36"/>
                </a:lnTo>
                <a:lnTo>
                  <a:pt x="809" y="54"/>
                </a:lnTo>
                <a:lnTo>
                  <a:pt x="957" y="78"/>
                </a:lnTo>
                <a:lnTo>
                  <a:pt x="1119" y="105"/>
                </a:lnTo>
                <a:lnTo>
                  <a:pt x="1261" y="133"/>
                </a:lnTo>
                <a:lnTo>
                  <a:pt x="1441" y="175"/>
                </a:lnTo>
                <a:lnTo>
                  <a:pt x="1598" y="217"/>
                </a:lnTo>
                <a:lnTo>
                  <a:pt x="1763" y="269"/>
                </a:lnTo>
                <a:lnTo>
                  <a:pt x="1887" y="308"/>
                </a:lnTo>
                <a:lnTo>
                  <a:pt x="2085" y="384"/>
                </a:lnTo>
                <a:lnTo>
                  <a:pt x="2230" y="444"/>
                </a:lnTo>
                <a:lnTo>
                  <a:pt x="2456" y="547"/>
                </a:lnTo>
                <a:lnTo>
                  <a:pt x="2666" y="662"/>
                </a:lnTo>
                <a:lnTo>
                  <a:pt x="2859" y="786"/>
                </a:lnTo>
                <a:lnTo>
                  <a:pt x="3046" y="920"/>
                </a:lnTo>
                <a:lnTo>
                  <a:pt x="3193" y="1038"/>
                </a:lnTo>
                <a:lnTo>
                  <a:pt x="3332" y="1168"/>
                </a:lnTo>
                <a:lnTo>
                  <a:pt x="3440" y="1280"/>
                </a:lnTo>
                <a:lnTo>
                  <a:pt x="3524" y="1380"/>
                </a:lnTo>
                <a:lnTo>
                  <a:pt x="3624" y="1491"/>
                </a:lnTo>
                <a:lnTo>
                  <a:pt x="3608" y="1491"/>
                </a:lnTo>
                <a:lnTo>
                  <a:pt x="0" y="1491"/>
                </a:lnTo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48" name="Freeform 4"/>
          <p:cNvSpPr>
            <a:spLocks/>
          </p:cNvSpPr>
          <p:nvPr/>
        </p:nvSpPr>
        <p:spPr bwMode="white">
          <a:xfrm>
            <a:off x="0" y="3817938"/>
            <a:ext cx="8164513" cy="3019425"/>
          </a:xfrm>
          <a:custGeom>
            <a:avLst/>
            <a:gdLst>
              <a:gd name="T0" fmla="*/ 2718 w 5143"/>
              <a:gd name="T1" fmla="*/ 405 h 1902"/>
              <a:gd name="T2" fmla="*/ 2466 w 5143"/>
              <a:gd name="T3" fmla="*/ 333 h 1902"/>
              <a:gd name="T4" fmla="*/ 2202 w 5143"/>
              <a:gd name="T5" fmla="*/ 261 h 1902"/>
              <a:gd name="T6" fmla="*/ 1929 w 5143"/>
              <a:gd name="T7" fmla="*/ 198 h 1902"/>
              <a:gd name="T8" fmla="*/ 1695 w 5143"/>
              <a:gd name="T9" fmla="*/ 153 h 1902"/>
              <a:gd name="T10" fmla="*/ 1434 w 5143"/>
              <a:gd name="T11" fmla="*/ 111 h 1902"/>
              <a:gd name="T12" fmla="*/ 1188 w 5143"/>
              <a:gd name="T13" fmla="*/ 75 h 1902"/>
              <a:gd name="T14" fmla="*/ 957 w 5143"/>
              <a:gd name="T15" fmla="*/ 48 h 1902"/>
              <a:gd name="T16" fmla="*/ 747 w 5143"/>
              <a:gd name="T17" fmla="*/ 30 h 1902"/>
              <a:gd name="T18" fmla="*/ 501 w 5143"/>
              <a:gd name="T19" fmla="*/ 15 h 1902"/>
              <a:gd name="T20" fmla="*/ 246 w 5143"/>
              <a:gd name="T21" fmla="*/ 3 h 1902"/>
              <a:gd name="T22" fmla="*/ 0 w 5143"/>
              <a:gd name="T23" fmla="*/ 0 h 1902"/>
              <a:gd name="T24" fmla="*/ 0 w 5143"/>
              <a:gd name="T25" fmla="*/ 275 h 1902"/>
              <a:gd name="T26" fmla="*/ 0 w 5143"/>
              <a:gd name="T27" fmla="*/ 345 h 1902"/>
              <a:gd name="T28" fmla="*/ 0 w 5143"/>
              <a:gd name="T29" fmla="*/ 275 h 1902"/>
              <a:gd name="T30" fmla="*/ 0 w 5143"/>
              <a:gd name="T31" fmla="*/ 342 h 1902"/>
              <a:gd name="T32" fmla="*/ 339 w 5143"/>
              <a:gd name="T33" fmla="*/ 351 h 1902"/>
              <a:gd name="T34" fmla="*/ 606 w 5143"/>
              <a:gd name="T35" fmla="*/ 372 h 1902"/>
              <a:gd name="T36" fmla="*/ 852 w 5143"/>
              <a:gd name="T37" fmla="*/ 399 h 1902"/>
              <a:gd name="T38" fmla="*/ 1068 w 5143"/>
              <a:gd name="T39" fmla="*/ 435 h 1902"/>
              <a:gd name="T40" fmla="*/ 1275 w 5143"/>
              <a:gd name="T41" fmla="*/ 474 h 1902"/>
              <a:gd name="T42" fmla="*/ 1545 w 5143"/>
              <a:gd name="T43" fmla="*/ 540 h 1902"/>
              <a:gd name="T44" fmla="*/ 1761 w 5143"/>
              <a:gd name="T45" fmla="*/ 603 h 1902"/>
              <a:gd name="T46" fmla="*/ 1971 w 5143"/>
              <a:gd name="T47" fmla="*/ 678 h 1902"/>
              <a:gd name="T48" fmla="*/ 2166 w 5143"/>
              <a:gd name="T49" fmla="*/ 747 h 1902"/>
              <a:gd name="T50" fmla="*/ 2397 w 5143"/>
              <a:gd name="T51" fmla="*/ 852 h 1902"/>
              <a:gd name="T52" fmla="*/ 2613 w 5143"/>
              <a:gd name="T53" fmla="*/ 960 h 1902"/>
              <a:gd name="T54" fmla="*/ 2832 w 5143"/>
              <a:gd name="T55" fmla="*/ 1095 h 1902"/>
              <a:gd name="T56" fmla="*/ 3012 w 5143"/>
              <a:gd name="T57" fmla="*/ 1212 h 1902"/>
              <a:gd name="T58" fmla="*/ 3186 w 5143"/>
              <a:gd name="T59" fmla="*/ 1347 h 1902"/>
              <a:gd name="T60" fmla="*/ 3351 w 5143"/>
              <a:gd name="T61" fmla="*/ 1497 h 1902"/>
              <a:gd name="T62" fmla="*/ 3480 w 5143"/>
              <a:gd name="T63" fmla="*/ 1629 h 1902"/>
              <a:gd name="T64" fmla="*/ 3612 w 5143"/>
              <a:gd name="T65" fmla="*/ 1785 h 1902"/>
              <a:gd name="T66" fmla="*/ 3699 w 5143"/>
              <a:gd name="T67" fmla="*/ 1901 h 1902"/>
              <a:gd name="T68" fmla="*/ 5142 w 5143"/>
              <a:gd name="T69" fmla="*/ 1901 h 1902"/>
              <a:gd name="T70" fmla="*/ 5076 w 5143"/>
              <a:gd name="T71" fmla="*/ 1827 h 1902"/>
              <a:gd name="T72" fmla="*/ 4968 w 5143"/>
              <a:gd name="T73" fmla="*/ 1707 h 1902"/>
              <a:gd name="T74" fmla="*/ 4797 w 5143"/>
              <a:gd name="T75" fmla="*/ 1539 h 1902"/>
              <a:gd name="T76" fmla="*/ 4617 w 5143"/>
              <a:gd name="T77" fmla="*/ 1383 h 1902"/>
              <a:gd name="T78" fmla="*/ 4410 w 5143"/>
              <a:gd name="T79" fmla="*/ 1221 h 1902"/>
              <a:gd name="T80" fmla="*/ 4185 w 5143"/>
              <a:gd name="T81" fmla="*/ 1071 h 1902"/>
              <a:gd name="T82" fmla="*/ 3960 w 5143"/>
              <a:gd name="T83" fmla="*/ 939 h 1902"/>
              <a:gd name="T84" fmla="*/ 3708 w 5143"/>
              <a:gd name="T85" fmla="*/ 801 h 1902"/>
              <a:gd name="T86" fmla="*/ 3492 w 5143"/>
              <a:gd name="T87" fmla="*/ 702 h 1902"/>
              <a:gd name="T88" fmla="*/ 3231 w 5143"/>
              <a:gd name="T89" fmla="*/ 588 h 1902"/>
              <a:gd name="T90" fmla="*/ 2964 w 5143"/>
              <a:gd name="T91" fmla="*/ 489 h 1902"/>
              <a:gd name="T92" fmla="*/ 2718 w 5143"/>
              <a:gd name="T93" fmla="*/ 405 h 19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143" h="1902">
                <a:moveTo>
                  <a:pt x="2718" y="405"/>
                </a:moveTo>
                <a:lnTo>
                  <a:pt x="2466" y="333"/>
                </a:lnTo>
                <a:lnTo>
                  <a:pt x="2202" y="261"/>
                </a:lnTo>
                <a:lnTo>
                  <a:pt x="1929" y="198"/>
                </a:lnTo>
                <a:lnTo>
                  <a:pt x="1695" y="153"/>
                </a:lnTo>
                <a:lnTo>
                  <a:pt x="1434" y="111"/>
                </a:lnTo>
                <a:lnTo>
                  <a:pt x="1188" y="75"/>
                </a:lnTo>
                <a:lnTo>
                  <a:pt x="957" y="48"/>
                </a:lnTo>
                <a:lnTo>
                  <a:pt x="747" y="30"/>
                </a:lnTo>
                <a:lnTo>
                  <a:pt x="501" y="15"/>
                </a:lnTo>
                <a:lnTo>
                  <a:pt x="246" y="3"/>
                </a:lnTo>
                <a:lnTo>
                  <a:pt x="0" y="0"/>
                </a:lnTo>
                <a:lnTo>
                  <a:pt x="0" y="275"/>
                </a:lnTo>
                <a:lnTo>
                  <a:pt x="0" y="345"/>
                </a:lnTo>
                <a:lnTo>
                  <a:pt x="0" y="275"/>
                </a:lnTo>
                <a:lnTo>
                  <a:pt x="0" y="342"/>
                </a:lnTo>
                <a:lnTo>
                  <a:pt x="339" y="351"/>
                </a:lnTo>
                <a:lnTo>
                  <a:pt x="606" y="372"/>
                </a:lnTo>
                <a:lnTo>
                  <a:pt x="852" y="399"/>
                </a:lnTo>
                <a:lnTo>
                  <a:pt x="1068" y="435"/>
                </a:lnTo>
                <a:lnTo>
                  <a:pt x="1275" y="474"/>
                </a:lnTo>
                <a:lnTo>
                  <a:pt x="1545" y="540"/>
                </a:lnTo>
                <a:lnTo>
                  <a:pt x="1761" y="603"/>
                </a:lnTo>
                <a:lnTo>
                  <a:pt x="1971" y="678"/>
                </a:lnTo>
                <a:lnTo>
                  <a:pt x="2166" y="747"/>
                </a:lnTo>
                <a:lnTo>
                  <a:pt x="2397" y="852"/>
                </a:lnTo>
                <a:lnTo>
                  <a:pt x="2613" y="960"/>
                </a:lnTo>
                <a:lnTo>
                  <a:pt x="2832" y="1095"/>
                </a:lnTo>
                <a:lnTo>
                  <a:pt x="3012" y="1212"/>
                </a:lnTo>
                <a:lnTo>
                  <a:pt x="3186" y="1347"/>
                </a:lnTo>
                <a:lnTo>
                  <a:pt x="3351" y="1497"/>
                </a:lnTo>
                <a:lnTo>
                  <a:pt x="3480" y="1629"/>
                </a:lnTo>
                <a:lnTo>
                  <a:pt x="3612" y="1785"/>
                </a:lnTo>
                <a:lnTo>
                  <a:pt x="3699" y="1901"/>
                </a:lnTo>
                <a:lnTo>
                  <a:pt x="5142" y="1901"/>
                </a:lnTo>
                <a:lnTo>
                  <a:pt x="5076" y="1827"/>
                </a:lnTo>
                <a:lnTo>
                  <a:pt x="4968" y="1707"/>
                </a:lnTo>
                <a:lnTo>
                  <a:pt x="4797" y="1539"/>
                </a:lnTo>
                <a:lnTo>
                  <a:pt x="4617" y="1383"/>
                </a:lnTo>
                <a:lnTo>
                  <a:pt x="4410" y="1221"/>
                </a:lnTo>
                <a:lnTo>
                  <a:pt x="4185" y="1071"/>
                </a:lnTo>
                <a:lnTo>
                  <a:pt x="3960" y="939"/>
                </a:lnTo>
                <a:lnTo>
                  <a:pt x="3708" y="801"/>
                </a:lnTo>
                <a:lnTo>
                  <a:pt x="3492" y="702"/>
                </a:lnTo>
                <a:lnTo>
                  <a:pt x="3231" y="588"/>
                </a:lnTo>
                <a:lnTo>
                  <a:pt x="2964" y="489"/>
                </a:lnTo>
                <a:lnTo>
                  <a:pt x="2718" y="405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49" name="Freeform 5"/>
          <p:cNvSpPr>
            <a:spLocks/>
          </p:cNvSpPr>
          <p:nvPr/>
        </p:nvSpPr>
        <p:spPr bwMode="white">
          <a:xfrm>
            <a:off x="0" y="3146425"/>
            <a:ext cx="9144000" cy="3690938"/>
          </a:xfrm>
          <a:custGeom>
            <a:avLst/>
            <a:gdLst>
              <a:gd name="T0" fmla="*/ 0 w 5760"/>
              <a:gd name="T1" fmla="*/ 0 h 2325"/>
              <a:gd name="T2" fmla="*/ 0 w 5760"/>
              <a:gd name="T3" fmla="*/ 339 h 2325"/>
              <a:gd name="T4" fmla="*/ 558 w 5760"/>
              <a:gd name="T5" fmla="*/ 357 h 2325"/>
              <a:gd name="T6" fmla="*/ 807 w 5760"/>
              <a:gd name="T7" fmla="*/ 375 h 2325"/>
              <a:gd name="T8" fmla="*/ 1056 w 5760"/>
              <a:gd name="T9" fmla="*/ 399 h 2325"/>
              <a:gd name="T10" fmla="*/ 1272 w 5760"/>
              <a:gd name="T11" fmla="*/ 426 h 2325"/>
              <a:gd name="T12" fmla="*/ 1539 w 5760"/>
              <a:gd name="T13" fmla="*/ 465 h 2325"/>
              <a:gd name="T14" fmla="*/ 1791 w 5760"/>
              <a:gd name="T15" fmla="*/ 510 h 2325"/>
              <a:gd name="T16" fmla="*/ 2076 w 5760"/>
              <a:gd name="T17" fmla="*/ 570 h 2325"/>
              <a:gd name="T18" fmla="*/ 2334 w 5760"/>
              <a:gd name="T19" fmla="*/ 630 h 2325"/>
              <a:gd name="T20" fmla="*/ 2544 w 5760"/>
              <a:gd name="T21" fmla="*/ 687 h 2325"/>
              <a:gd name="T22" fmla="*/ 2775 w 5760"/>
              <a:gd name="T23" fmla="*/ 759 h 2325"/>
              <a:gd name="T24" fmla="*/ 3003 w 5760"/>
              <a:gd name="T25" fmla="*/ 837 h 2325"/>
              <a:gd name="T26" fmla="*/ 3231 w 5760"/>
              <a:gd name="T27" fmla="*/ 924 h 2325"/>
              <a:gd name="T28" fmla="*/ 3438 w 5760"/>
              <a:gd name="T29" fmla="*/ 1005 h 2325"/>
              <a:gd name="T30" fmla="*/ 3663 w 5760"/>
              <a:gd name="T31" fmla="*/ 1110 h 2325"/>
              <a:gd name="T32" fmla="*/ 3903 w 5760"/>
              <a:gd name="T33" fmla="*/ 1233 h 2325"/>
              <a:gd name="T34" fmla="*/ 4149 w 5760"/>
              <a:gd name="T35" fmla="*/ 1374 h 2325"/>
              <a:gd name="T36" fmla="*/ 4353 w 5760"/>
              <a:gd name="T37" fmla="*/ 1506 h 2325"/>
              <a:gd name="T38" fmla="*/ 4491 w 5760"/>
              <a:gd name="T39" fmla="*/ 1602 h 2325"/>
              <a:gd name="T40" fmla="*/ 4668 w 5760"/>
              <a:gd name="T41" fmla="*/ 1740 h 2325"/>
              <a:gd name="T42" fmla="*/ 4824 w 5760"/>
              <a:gd name="T43" fmla="*/ 1875 h 2325"/>
              <a:gd name="T44" fmla="*/ 4968 w 5760"/>
              <a:gd name="T45" fmla="*/ 2016 h 2325"/>
              <a:gd name="T46" fmla="*/ 5100 w 5760"/>
              <a:gd name="T47" fmla="*/ 2154 h 2325"/>
              <a:gd name="T48" fmla="*/ 5238 w 5760"/>
              <a:gd name="T49" fmla="*/ 2324 h 2325"/>
              <a:gd name="T50" fmla="*/ 5759 w 5760"/>
              <a:gd name="T51" fmla="*/ 2324 h 2325"/>
              <a:gd name="T52" fmla="*/ 5759 w 5760"/>
              <a:gd name="T53" fmla="*/ 1245 h 2325"/>
              <a:gd name="T54" fmla="*/ 5580 w 5760"/>
              <a:gd name="T55" fmla="*/ 1119 h 2325"/>
              <a:gd name="T56" fmla="*/ 5400 w 5760"/>
              <a:gd name="T57" fmla="*/ 1020 h 2325"/>
              <a:gd name="T58" fmla="*/ 5205 w 5760"/>
              <a:gd name="T59" fmla="*/ 918 h 2325"/>
              <a:gd name="T60" fmla="*/ 5031 w 5760"/>
              <a:gd name="T61" fmla="*/ 837 h 2325"/>
              <a:gd name="T62" fmla="*/ 4866 w 5760"/>
              <a:gd name="T63" fmla="*/ 771 h 2325"/>
              <a:gd name="T64" fmla="*/ 4710 w 5760"/>
              <a:gd name="T65" fmla="*/ 711 h 2325"/>
              <a:gd name="T66" fmla="*/ 4545 w 5760"/>
              <a:gd name="T67" fmla="*/ 651 h 2325"/>
              <a:gd name="T68" fmla="*/ 4386 w 5760"/>
              <a:gd name="T69" fmla="*/ 600 h 2325"/>
              <a:gd name="T70" fmla="*/ 4248 w 5760"/>
              <a:gd name="T71" fmla="*/ 552 h 2325"/>
              <a:gd name="T72" fmla="*/ 3993 w 5760"/>
              <a:gd name="T73" fmla="*/ 483 h 2325"/>
              <a:gd name="T74" fmla="*/ 3777 w 5760"/>
              <a:gd name="T75" fmla="*/ 423 h 2325"/>
              <a:gd name="T76" fmla="*/ 3564 w 5760"/>
              <a:gd name="T77" fmla="*/ 375 h 2325"/>
              <a:gd name="T78" fmla="*/ 3282 w 5760"/>
              <a:gd name="T79" fmla="*/ 312 h 2325"/>
              <a:gd name="T80" fmla="*/ 3003 w 5760"/>
              <a:gd name="T81" fmla="*/ 261 h 2325"/>
              <a:gd name="T82" fmla="*/ 2733 w 5760"/>
              <a:gd name="T83" fmla="*/ 213 h 2325"/>
              <a:gd name="T84" fmla="*/ 2451 w 5760"/>
              <a:gd name="T85" fmla="*/ 171 h 2325"/>
              <a:gd name="T86" fmla="*/ 2211 w 5760"/>
              <a:gd name="T87" fmla="*/ 138 h 2325"/>
              <a:gd name="T88" fmla="*/ 1974 w 5760"/>
              <a:gd name="T89" fmla="*/ 108 h 2325"/>
              <a:gd name="T90" fmla="*/ 1665 w 5760"/>
              <a:gd name="T91" fmla="*/ 81 h 2325"/>
              <a:gd name="T92" fmla="*/ 1437 w 5760"/>
              <a:gd name="T93" fmla="*/ 60 h 2325"/>
              <a:gd name="T94" fmla="*/ 1125 w 5760"/>
              <a:gd name="T95" fmla="*/ 36 h 2325"/>
              <a:gd name="T96" fmla="*/ 828 w 5760"/>
              <a:gd name="T97" fmla="*/ 21 h 2325"/>
              <a:gd name="T98" fmla="*/ 558 w 5760"/>
              <a:gd name="T99" fmla="*/ 12 h 2325"/>
              <a:gd name="T100" fmla="*/ 282 w 5760"/>
              <a:gd name="T101" fmla="*/ 3 h 2325"/>
              <a:gd name="T102" fmla="*/ 0 w 5760"/>
              <a:gd name="T103" fmla="*/ 0 h 2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60" h="2325">
                <a:moveTo>
                  <a:pt x="0" y="0"/>
                </a:moveTo>
                <a:lnTo>
                  <a:pt x="0" y="339"/>
                </a:lnTo>
                <a:lnTo>
                  <a:pt x="558" y="357"/>
                </a:lnTo>
                <a:lnTo>
                  <a:pt x="807" y="375"/>
                </a:lnTo>
                <a:lnTo>
                  <a:pt x="1056" y="399"/>
                </a:lnTo>
                <a:lnTo>
                  <a:pt x="1272" y="426"/>
                </a:lnTo>
                <a:lnTo>
                  <a:pt x="1539" y="465"/>
                </a:lnTo>
                <a:lnTo>
                  <a:pt x="1791" y="510"/>
                </a:lnTo>
                <a:lnTo>
                  <a:pt x="2076" y="570"/>
                </a:lnTo>
                <a:lnTo>
                  <a:pt x="2334" y="630"/>
                </a:lnTo>
                <a:lnTo>
                  <a:pt x="2544" y="687"/>
                </a:lnTo>
                <a:lnTo>
                  <a:pt x="2775" y="759"/>
                </a:lnTo>
                <a:lnTo>
                  <a:pt x="3003" y="837"/>
                </a:lnTo>
                <a:lnTo>
                  <a:pt x="3231" y="924"/>
                </a:lnTo>
                <a:lnTo>
                  <a:pt x="3438" y="1005"/>
                </a:lnTo>
                <a:lnTo>
                  <a:pt x="3663" y="1110"/>
                </a:lnTo>
                <a:lnTo>
                  <a:pt x="3903" y="1233"/>
                </a:lnTo>
                <a:lnTo>
                  <a:pt x="4149" y="1374"/>
                </a:lnTo>
                <a:lnTo>
                  <a:pt x="4353" y="1506"/>
                </a:lnTo>
                <a:lnTo>
                  <a:pt x="4491" y="1602"/>
                </a:lnTo>
                <a:lnTo>
                  <a:pt x="4668" y="1740"/>
                </a:lnTo>
                <a:lnTo>
                  <a:pt x="4824" y="1875"/>
                </a:lnTo>
                <a:lnTo>
                  <a:pt x="4968" y="2016"/>
                </a:lnTo>
                <a:lnTo>
                  <a:pt x="5100" y="2154"/>
                </a:lnTo>
                <a:lnTo>
                  <a:pt x="5238" y="2324"/>
                </a:lnTo>
                <a:lnTo>
                  <a:pt x="5759" y="2324"/>
                </a:lnTo>
                <a:lnTo>
                  <a:pt x="5759" y="1245"/>
                </a:lnTo>
                <a:lnTo>
                  <a:pt x="5580" y="1119"/>
                </a:lnTo>
                <a:lnTo>
                  <a:pt x="5400" y="1020"/>
                </a:lnTo>
                <a:lnTo>
                  <a:pt x="5205" y="918"/>
                </a:lnTo>
                <a:lnTo>
                  <a:pt x="5031" y="837"/>
                </a:lnTo>
                <a:lnTo>
                  <a:pt x="4866" y="771"/>
                </a:lnTo>
                <a:lnTo>
                  <a:pt x="4710" y="711"/>
                </a:lnTo>
                <a:lnTo>
                  <a:pt x="4545" y="651"/>
                </a:lnTo>
                <a:lnTo>
                  <a:pt x="4386" y="600"/>
                </a:lnTo>
                <a:lnTo>
                  <a:pt x="4248" y="552"/>
                </a:lnTo>
                <a:lnTo>
                  <a:pt x="3993" y="483"/>
                </a:lnTo>
                <a:lnTo>
                  <a:pt x="3777" y="423"/>
                </a:lnTo>
                <a:lnTo>
                  <a:pt x="3564" y="375"/>
                </a:lnTo>
                <a:lnTo>
                  <a:pt x="3282" y="312"/>
                </a:lnTo>
                <a:lnTo>
                  <a:pt x="3003" y="261"/>
                </a:lnTo>
                <a:lnTo>
                  <a:pt x="2733" y="213"/>
                </a:lnTo>
                <a:lnTo>
                  <a:pt x="2451" y="171"/>
                </a:lnTo>
                <a:lnTo>
                  <a:pt x="2211" y="138"/>
                </a:lnTo>
                <a:lnTo>
                  <a:pt x="1974" y="108"/>
                </a:lnTo>
                <a:lnTo>
                  <a:pt x="1665" y="81"/>
                </a:lnTo>
                <a:lnTo>
                  <a:pt x="1437" y="60"/>
                </a:lnTo>
                <a:lnTo>
                  <a:pt x="1125" y="36"/>
                </a:lnTo>
                <a:lnTo>
                  <a:pt x="828" y="21"/>
                </a:lnTo>
                <a:lnTo>
                  <a:pt x="558" y="12"/>
                </a:lnTo>
                <a:lnTo>
                  <a:pt x="282" y="3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50" name="Freeform 6"/>
          <p:cNvSpPr>
            <a:spLocks/>
          </p:cNvSpPr>
          <p:nvPr/>
        </p:nvSpPr>
        <p:spPr bwMode="white">
          <a:xfrm>
            <a:off x="0" y="2460625"/>
            <a:ext cx="9144000" cy="2497138"/>
          </a:xfrm>
          <a:custGeom>
            <a:avLst/>
            <a:gdLst>
              <a:gd name="T0" fmla="*/ 0 w 5760"/>
              <a:gd name="T1" fmla="*/ 0 h 1573"/>
              <a:gd name="T2" fmla="*/ 0 w 5760"/>
              <a:gd name="T3" fmla="*/ 351 h 1573"/>
              <a:gd name="T4" fmla="*/ 282 w 5760"/>
              <a:gd name="T5" fmla="*/ 357 h 1573"/>
              <a:gd name="T6" fmla="*/ 627 w 5760"/>
              <a:gd name="T7" fmla="*/ 363 h 1573"/>
              <a:gd name="T8" fmla="*/ 960 w 5760"/>
              <a:gd name="T9" fmla="*/ 375 h 1573"/>
              <a:gd name="T10" fmla="*/ 1218 w 5760"/>
              <a:gd name="T11" fmla="*/ 393 h 1573"/>
              <a:gd name="T12" fmla="*/ 1470 w 5760"/>
              <a:gd name="T13" fmla="*/ 411 h 1573"/>
              <a:gd name="T14" fmla="*/ 1746 w 5760"/>
              <a:gd name="T15" fmla="*/ 435 h 1573"/>
              <a:gd name="T16" fmla="*/ 2022 w 5760"/>
              <a:gd name="T17" fmla="*/ 462 h 1573"/>
              <a:gd name="T18" fmla="*/ 2340 w 5760"/>
              <a:gd name="T19" fmla="*/ 504 h 1573"/>
              <a:gd name="T20" fmla="*/ 2664 w 5760"/>
              <a:gd name="T21" fmla="*/ 549 h 1573"/>
              <a:gd name="T22" fmla="*/ 2952 w 5760"/>
              <a:gd name="T23" fmla="*/ 597 h 1573"/>
              <a:gd name="T24" fmla="*/ 3225 w 5760"/>
              <a:gd name="T25" fmla="*/ 648 h 1573"/>
              <a:gd name="T26" fmla="*/ 3513 w 5760"/>
              <a:gd name="T27" fmla="*/ 708 h 1573"/>
              <a:gd name="T28" fmla="*/ 3693 w 5760"/>
              <a:gd name="T29" fmla="*/ 750 h 1573"/>
              <a:gd name="T30" fmla="*/ 3936 w 5760"/>
              <a:gd name="T31" fmla="*/ 810 h 1573"/>
              <a:gd name="T32" fmla="*/ 4095 w 5760"/>
              <a:gd name="T33" fmla="*/ 855 h 1573"/>
              <a:gd name="T34" fmla="*/ 4281 w 5760"/>
              <a:gd name="T35" fmla="*/ 909 h 1573"/>
              <a:gd name="T36" fmla="*/ 4503 w 5760"/>
              <a:gd name="T37" fmla="*/ 981 h 1573"/>
              <a:gd name="T38" fmla="*/ 4704 w 5760"/>
              <a:gd name="T39" fmla="*/ 1053 h 1573"/>
              <a:gd name="T40" fmla="*/ 4911 w 5760"/>
              <a:gd name="T41" fmla="*/ 1131 h 1573"/>
              <a:gd name="T42" fmla="*/ 5073 w 5760"/>
              <a:gd name="T43" fmla="*/ 1197 h 1573"/>
              <a:gd name="T44" fmla="*/ 5256 w 5760"/>
              <a:gd name="T45" fmla="*/ 1281 h 1573"/>
              <a:gd name="T46" fmla="*/ 5475 w 5760"/>
              <a:gd name="T47" fmla="*/ 1401 h 1573"/>
              <a:gd name="T48" fmla="*/ 5628 w 5760"/>
              <a:gd name="T49" fmla="*/ 1482 h 1573"/>
              <a:gd name="T50" fmla="*/ 5759 w 5760"/>
              <a:gd name="T51" fmla="*/ 1572 h 1573"/>
              <a:gd name="T52" fmla="*/ 5759 w 5760"/>
              <a:gd name="T53" fmla="*/ 633 h 1573"/>
              <a:gd name="T54" fmla="*/ 5493 w 5760"/>
              <a:gd name="T55" fmla="*/ 570 h 1573"/>
              <a:gd name="T56" fmla="*/ 5214 w 5760"/>
              <a:gd name="T57" fmla="*/ 501 h 1573"/>
              <a:gd name="T58" fmla="*/ 4950 w 5760"/>
              <a:gd name="T59" fmla="*/ 444 h 1573"/>
              <a:gd name="T60" fmla="*/ 4701 w 5760"/>
              <a:gd name="T61" fmla="*/ 396 h 1573"/>
              <a:gd name="T62" fmla="*/ 4425 w 5760"/>
              <a:gd name="T63" fmla="*/ 348 h 1573"/>
              <a:gd name="T64" fmla="*/ 4110 w 5760"/>
              <a:gd name="T65" fmla="*/ 294 h 1573"/>
              <a:gd name="T66" fmla="*/ 3813 w 5760"/>
              <a:gd name="T67" fmla="*/ 252 h 1573"/>
              <a:gd name="T68" fmla="*/ 3549 w 5760"/>
              <a:gd name="T69" fmla="*/ 213 h 1573"/>
              <a:gd name="T70" fmla="*/ 3261 w 5760"/>
              <a:gd name="T71" fmla="*/ 183 h 1573"/>
              <a:gd name="T72" fmla="*/ 3015 w 5760"/>
              <a:gd name="T73" fmla="*/ 153 h 1573"/>
              <a:gd name="T74" fmla="*/ 2757 w 5760"/>
              <a:gd name="T75" fmla="*/ 129 h 1573"/>
              <a:gd name="T76" fmla="*/ 2520 w 5760"/>
              <a:gd name="T77" fmla="*/ 105 h 1573"/>
              <a:gd name="T78" fmla="*/ 2301 w 5760"/>
              <a:gd name="T79" fmla="*/ 87 h 1573"/>
              <a:gd name="T80" fmla="*/ 2013 w 5760"/>
              <a:gd name="T81" fmla="*/ 66 h 1573"/>
              <a:gd name="T82" fmla="*/ 1731 w 5760"/>
              <a:gd name="T83" fmla="*/ 48 h 1573"/>
              <a:gd name="T84" fmla="*/ 1524 w 5760"/>
              <a:gd name="T85" fmla="*/ 39 h 1573"/>
              <a:gd name="T86" fmla="*/ 1260 w 5760"/>
              <a:gd name="T87" fmla="*/ 27 h 1573"/>
              <a:gd name="T88" fmla="*/ 966 w 5760"/>
              <a:gd name="T89" fmla="*/ 15 h 1573"/>
              <a:gd name="T90" fmla="*/ 714 w 5760"/>
              <a:gd name="T91" fmla="*/ 12 h 1573"/>
              <a:gd name="T92" fmla="*/ 510 w 5760"/>
              <a:gd name="T93" fmla="*/ 6 h 1573"/>
              <a:gd name="T94" fmla="*/ 243 w 5760"/>
              <a:gd name="T95" fmla="*/ 0 h 1573"/>
              <a:gd name="T96" fmla="*/ 0 w 5760"/>
              <a:gd name="T97" fmla="*/ 0 h 1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760" h="1573">
                <a:moveTo>
                  <a:pt x="0" y="0"/>
                </a:moveTo>
                <a:lnTo>
                  <a:pt x="0" y="351"/>
                </a:lnTo>
                <a:lnTo>
                  <a:pt x="282" y="357"/>
                </a:lnTo>
                <a:lnTo>
                  <a:pt x="627" y="363"/>
                </a:lnTo>
                <a:lnTo>
                  <a:pt x="960" y="375"/>
                </a:lnTo>
                <a:lnTo>
                  <a:pt x="1218" y="393"/>
                </a:lnTo>
                <a:lnTo>
                  <a:pt x="1470" y="411"/>
                </a:lnTo>
                <a:lnTo>
                  <a:pt x="1746" y="435"/>
                </a:lnTo>
                <a:lnTo>
                  <a:pt x="2022" y="462"/>
                </a:lnTo>
                <a:lnTo>
                  <a:pt x="2340" y="504"/>
                </a:lnTo>
                <a:lnTo>
                  <a:pt x="2664" y="549"/>
                </a:lnTo>
                <a:lnTo>
                  <a:pt x="2952" y="597"/>
                </a:lnTo>
                <a:lnTo>
                  <a:pt x="3225" y="648"/>
                </a:lnTo>
                <a:lnTo>
                  <a:pt x="3513" y="708"/>
                </a:lnTo>
                <a:lnTo>
                  <a:pt x="3693" y="750"/>
                </a:lnTo>
                <a:lnTo>
                  <a:pt x="3936" y="810"/>
                </a:lnTo>
                <a:lnTo>
                  <a:pt x="4095" y="855"/>
                </a:lnTo>
                <a:lnTo>
                  <a:pt x="4281" y="909"/>
                </a:lnTo>
                <a:lnTo>
                  <a:pt x="4503" y="981"/>
                </a:lnTo>
                <a:lnTo>
                  <a:pt x="4704" y="1053"/>
                </a:lnTo>
                <a:lnTo>
                  <a:pt x="4911" y="1131"/>
                </a:lnTo>
                <a:lnTo>
                  <a:pt x="5073" y="1197"/>
                </a:lnTo>
                <a:lnTo>
                  <a:pt x="5256" y="1281"/>
                </a:lnTo>
                <a:lnTo>
                  <a:pt x="5475" y="1401"/>
                </a:lnTo>
                <a:lnTo>
                  <a:pt x="5628" y="1482"/>
                </a:lnTo>
                <a:lnTo>
                  <a:pt x="5759" y="1572"/>
                </a:lnTo>
                <a:lnTo>
                  <a:pt x="5759" y="633"/>
                </a:lnTo>
                <a:lnTo>
                  <a:pt x="5493" y="570"/>
                </a:lnTo>
                <a:lnTo>
                  <a:pt x="5214" y="501"/>
                </a:lnTo>
                <a:lnTo>
                  <a:pt x="4950" y="444"/>
                </a:lnTo>
                <a:lnTo>
                  <a:pt x="4701" y="396"/>
                </a:lnTo>
                <a:lnTo>
                  <a:pt x="4425" y="348"/>
                </a:lnTo>
                <a:lnTo>
                  <a:pt x="4110" y="294"/>
                </a:lnTo>
                <a:lnTo>
                  <a:pt x="3813" y="252"/>
                </a:lnTo>
                <a:lnTo>
                  <a:pt x="3549" y="213"/>
                </a:lnTo>
                <a:lnTo>
                  <a:pt x="3261" y="183"/>
                </a:lnTo>
                <a:lnTo>
                  <a:pt x="3015" y="153"/>
                </a:lnTo>
                <a:lnTo>
                  <a:pt x="2757" y="129"/>
                </a:lnTo>
                <a:lnTo>
                  <a:pt x="2520" y="105"/>
                </a:lnTo>
                <a:lnTo>
                  <a:pt x="2301" y="87"/>
                </a:lnTo>
                <a:lnTo>
                  <a:pt x="2013" y="66"/>
                </a:lnTo>
                <a:lnTo>
                  <a:pt x="1731" y="48"/>
                </a:lnTo>
                <a:lnTo>
                  <a:pt x="1524" y="39"/>
                </a:lnTo>
                <a:lnTo>
                  <a:pt x="1260" y="27"/>
                </a:lnTo>
                <a:lnTo>
                  <a:pt x="966" y="15"/>
                </a:lnTo>
                <a:lnTo>
                  <a:pt x="714" y="12"/>
                </a:lnTo>
                <a:lnTo>
                  <a:pt x="510" y="6"/>
                </a:lnTo>
                <a:lnTo>
                  <a:pt x="243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51" name="Freeform 7"/>
          <p:cNvSpPr>
            <a:spLocks/>
          </p:cNvSpPr>
          <p:nvPr/>
        </p:nvSpPr>
        <p:spPr bwMode="white">
          <a:xfrm>
            <a:off x="0" y="1793875"/>
            <a:ext cx="9144000" cy="1539875"/>
          </a:xfrm>
          <a:custGeom>
            <a:avLst/>
            <a:gdLst>
              <a:gd name="T0" fmla="*/ 0 w 5760"/>
              <a:gd name="T1" fmla="*/ 0 h 970"/>
              <a:gd name="T2" fmla="*/ 0 w 5760"/>
              <a:gd name="T3" fmla="*/ 339 h 970"/>
              <a:gd name="T4" fmla="*/ 318 w 5760"/>
              <a:gd name="T5" fmla="*/ 342 h 970"/>
              <a:gd name="T6" fmla="*/ 591 w 5760"/>
              <a:gd name="T7" fmla="*/ 348 h 970"/>
              <a:gd name="T8" fmla="*/ 846 w 5760"/>
              <a:gd name="T9" fmla="*/ 354 h 970"/>
              <a:gd name="T10" fmla="*/ 1074 w 5760"/>
              <a:gd name="T11" fmla="*/ 360 h 970"/>
              <a:gd name="T12" fmla="*/ 1314 w 5760"/>
              <a:gd name="T13" fmla="*/ 366 h 970"/>
              <a:gd name="T14" fmla="*/ 1599 w 5760"/>
              <a:gd name="T15" fmla="*/ 381 h 970"/>
              <a:gd name="T16" fmla="*/ 1911 w 5760"/>
              <a:gd name="T17" fmla="*/ 399 h 970"/>
              <a:gd name="T18" fmla="*/ 2241 w 5760"/>
              <a:gd name="T19" fmla="*/ 420 h 970"/>
              <a:gd name="T20" fmla="*/ 2619 w 5760"/>
              <a:gd name="T21" fmla="*/ 453 h 970"/>
              <a:gd name="T22" fmla="*/ 2889 w 5760"/>
              <a:gd name="T23" fmla="*/ 477 h 970"/>
              <a:gd name="T24" fmla="*/ 3177 w 5760"/>
              <a:gd name="T25" fmla="*/ 507 h 970"/>
              <a:gd name="T26" fmla="*/ 3498 w 5760"/>
              <a:gd name="T27" fmla="*/ 543 h 970"/>
              <a:gd name="T28" fmla="*/ 3813 w 5760"/>
              <a:gd name="T29" fmla="*/ 585 h 970"/>
              <a:gd name="T30" fmla="*/ 4044 w 5760"/>
              <a:gd name="T31" fmla="*/ 618 h 970"/>
              <a:gd name="T32" fmla="*/ 4365 w 5760"/>
              <a:gd name="T33" fmla="*/ 669 h 970"/>
              <a:gd name="T34" fmla="*/ 4683 w 5760"/>
              <a:gd name="T35" fmla="*/ 726 h 970"/>
              <a:gd name="T36" fmla="*/ 4980 w 5760"/>
              <a:gd name="T37" fmla="*/ 786 h 970"/>
              <a:gd name="T38" fmla="*/ 5268 w 5760"/>
              <a:gd name="T39" fmla="*/ 846 h 970"/>
              <a:gd name="T40" fmla="*/ 5646 w 5760"/>
              <a:gd name="T41" fmla="*/ 942 h 970"/>
              <a:gd name="T42" fmla="*/ 5759 w 5760"/>
              <a:gd name="T43" fmla="*/ 969 h 970"/>
              <a:gd name="T44" fmla="*/ 5759 w 5760"/>
              <a:gd name="T45" fmla="*/ 0 h 970"/>
              <a:gd name="T46" fmla="*/ 0 w 5760"/>
              <a:gd name="T47" fmla="*/ 0 h 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760" h="970">
                <a:moveTo>
                  <a:pt x="0" y="0"/>
                </a:moveTo>
                <a:lnTo>
                  <a:pt x="0" y="339"/>
                </a:lnTo>
                <a:lnTo>
                  <a:pt x="318" y="342"/>
                </a:lnTo>
                <a:lnTo>
                  <a:pt x="591" y="348"/>
                </a:lnTo>
                <a:lnTo>
                  <a:pt x="846" y="354"/>
                </a:lnTo>
                <a:lnTo>
                  <a:pt x="1074" y="360"/>
                </a:lnTo>
                <a:lnTo>
                  <a:pt x="1314" y="366"/>
                </a:lnTo>
                <a:lnTo>
                  <a:pt x="1599" y="381"/>
                </a:lnTo>
                <a:lnTo>
                  <a:pt x="1911" y="399"/>
                </a:lnTo>
                <a:lnTo>
                  <a:pt x="2241" y="420"/>
                </a:lnTo>
                <a:lnTo>
                  <a:pt x="2619" y="453"/>
                </a:lnTo>
                <a:lnTo>
                  <a:pt x="2889" y="477"/>
                </a:lnTo>
                <a:lnTo>
                  <a:pt x="3177" y="507"/>
                </a:lnTo>
                <a:lnTo>
                  <a:pt x="3498" y="543"/>
                </a:lnTo>
                <a:lnTo>
                  <a:pt x="3813" y="585"/>
                </a:lnTo>
                <a:lnTo>
                  <a:pt x="4044" y="618"/>
                </a:lnTo>
                <a:lnTo>
                  <a:pt x="4365" y="669"/>
                </a:lnTo>
                <a:lnTo>
                  <a:pt x="4683" y="726"/>
                </a:lnTo>
                <a:lnTo>
                  <a:pt x="4980" y="786"/>
                </a:lnTo>
                <a:lnTo>
                  <a:pt x="5268" y="846"/>
                </a:lnTo>
                <a:lnTo>
                  <a:pt x="5646" y="942"/>
                </a:lnTo>
                <a:lnTo>
                  <a:pt x="5759" y="969"/>
                </a:lnTo>
                <a:lnTo>
                  <a:pt x="5759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52" name="Freeform 8"/>
          <p:cNvSpPr>
            <a:spLocks/>
          </p:cNvSpPr>
          <p:nvPr/>
        </p:nvSpPr>
        <p:spPr bwMode="white">
          <a:xfrm>
            <a:off x="0" y="-20638"/>
            <a:ext cx="9144000" cy="1682751"/>
          </a:xfrm>
          <a:custGeom>
            <a:avLst/>
            <a:gdLst>
              <a:gd name="T0" fmla="*/ 0 w 5760"/>
              <a:gd name="T1" fmla="*/ 753 h 1060"/>
              <a:gd name="T2" fmla="*/ 0 w 5760"/>
              <a:gd name="T3" fmla="*/ 1059 h 1060"/>
              <a:gd name="T4" fmla="*/ 5759 w 5760"/>
              <a:gd name="T5" fmla="*/ 1059 h 1060"/>
              <a:gd name="T6" fmla="*/ 5759 w 5760"/>
              <a:gd name="T7" fmla="*/ 0 h 1060"/>
              <a:gd name="T8" fmla="*/ 5430 w 5760"/>
              <a:gd name="T9" fmla="*/ 0 h 1060"/>
              <a:gd name="T10" fmla="*/ 5298 w 5760"/>
              <a:gd name="T11" fmla="*/ 84 h 1060"/>
              <a:gd name="T12" fmla="*/ 5136 w 5760"/>
              <a:gd name="T13" fmla="*/ 159 h 1060"/>
              <a:gd name="T14" fmla="*/ 4968 w 5760"/>
              <a:gd name="T15" fmla="*/ 222 h 1060"/>
              <a:gd name="T16" fmla="*/ 4812 w 5760"/>
              <a:gd name="T17" fmla="*/ 267 h 1060"/>
              <a:gd name="T18" fmla="*/ 4626 w 5760"/>
              <a:gd name="T19" fmla="*/ 324 h 1060"/>
              <a:gd name="T20" fmla="*/ 4440 w 5760"/>
              <a:gd name="T21" fmla="*/ 366 h 1060"/>
              <a:gd name="T22" fmla="*/ 4230 w 5760"/>
              <a:gd name="T23" fmla="*/ 414 h 1060"/>
              <a:gd name="T24" fmla="*/ 3939 w 5760"/>
              <a:gd name="T25" fmla="*/ 468 h 1060"/>
              <a:gd name="T26" fmla="*/ 3711 w 5760"/>
              <a:gd name="T27" fmla="*/ 504 h 1060"/>
              <a:gd name="T28" fmla="*/ 3441 w 5760"/>
              <a:gd name="T29" fmla="*/ 543 h 1060"/>
              <a:gd name="T30" fmla="*/ 3189 w 5760"/>
              <a:gd name="T31" fmla="*/ 579 h 1060"/>
              <a:gd name="T32" fmla="*/ 2925 w 5760"/>
              <a:gd name="T33" fmla="*/ 606 h 1060"/>
              <a:gd name="T34" fmla="*/ 2679 w 5760"/>
              <a:gd name="T35" fmla="*/ 633 h 1060"/>
              <a:gd name="T36" fmla="*/ 2418 w 5760"/>
              <a:gd name="T37" fmla="*/ 654 h 1060"/>
              <a:gd name="T38" fmla="*/ 2142 w 5760"/>
              <a:gd name="T39" fmla="*/ 675 h 1060"/>
              <a:gd name="T40" fmla="*/ 1896 w 5760"/>
              <a:gd name="T41" fmla="*/ 693 h 1060"/>
              <a:gd name="T42" fmla="*/ 1647 w 5760"/>
              <a:gd name="T43" fmla="*/ 708 h 1060"/>
              <a:gd name="T44" fmla="*/ 1404 w 5760"/>
              <a:gd name="T45" fmla="*/ 720 h 1060"/>
              <a:gd name="T46" fmla="*/ 1170 w 5760"/>
              <a:gd name="T47" fmla="*/ 732 h 1060"/>
              <a:gd name="T48" fmla="*/ 906 w 5760"/>
              <a:gd name="T49" fmla="*/ 738 h 1060"/>
              <a:gd name="T50" fmla="*/ 534 w 5760"/>
              <a:gd name="T51" fmla="*/ 747 h 1060"/>
              <a:gd name="T52" fmla="*/ 201 w 5760"/>
              <a:gd name="T53" fmla="*/ 753 h 1060"/>
              <a:gd name="T54" fmla="*/ 0 w 5760"/>
              <a:gd name="T55" fmla="*/ 753 h 10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760" h="1060">
                <a:moveTo>
                  <a:pt x="0" y="753"/>
                </a:moveTo>
                <a:lnTo>
                  <a:pt x="0" y="1059"/>
                </a:lnTo>
                <a:lnTo>
                  <a:pt x="5759" y="1059"/>
                </a:lnTo>
                <a:lnTo>
                  <a:pt x="5759" y="0"/>
                </a:lnTo>
                <a:lnTo>
                  <a:pt x="5430" y="0"/>
                </a:lnTo>
                <a:lnTo>
                  <a:pt x="5298" y="84"/>
                </a:lnTo>
                <a:lnTo>
                  <a:pt x="5136" y="159"/>
                </a:lnTo>
                <a:lnTo>
                  <a:pt x="4968" y="222"/>
                </a:lnTo>
                <a:lnTo>
                  <a:pt x="4812" y="267"/>
                </a:lnTo>
                <a:lnTo>
                  <a:pt x="4626" y="324"/>
                </a:lnTo>
                <a:lnTo>
                  <a:pt x="4440" y="366"/>
                </a:lnTo>
                <a:lnTo>
                  <a:pt x="4230" y="414"/>
                </a:lnTo>
                <a:lnTo>
                  <a:pt x="3939" y="468"/>
                </a:lnTo>
                <a:lnTo>
                  <a:pt x="3711" y="504"/>
                </a:lnTo>
                <a:lnTo>
                  <a:pt x="3441" y="543"/>
                </a:lnTo>
                <a:lnTo>
                  <a:pt x="3189" y="579"/>
                </a:lnTo>
                <a:lnTo>
                  <a:pt x="2925" y="606"/>
                </a:lnTo>
                <a:lnTo>
                  <a:pt x="2679" y="633"/>
                </a:lnTo>
                <a:lnTo>
                  <a:pt x="2418" y="654"/>
                </a:lnTo>
                <a:lnTo>
                  <a:pt x="2142" y="675"/>
                </a:lnTo>
                <a:lnTo>
                  <a:pt x="1896" y="693"/>
                </a:lnTo>
                <a:lnTo>
                  <a:pt x="1647" y="708"/>
                </a:lnTo>
                <a:lnTo>
                  <a:pt x="1404" y="720"/>
                </a:lnTo>
                <a:lnTo>
                  <a:pt x="1170" y="732"/>
                </a:lnTo>
                <a:lnTo>
                  <a:pt x="906" y="738"/>
                </a:lnTo>
                <a:lnTo>
                  <a:pt x="534" y="747"/>
                </a:lnTo>
                <a:lnTo>
                  <a:pt x="201" y="753"/>
                </a:lnTo>
                <a:lnTo>
                  <a:pt x="0" y="753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53" name="Freeform 9"/>
          <p:cNvSpPr>
            <a:spLocks/>
          </p:cNvSpPr>
          <p:nvPr/>
        </p:nvSpPr>
        <p:spPr bwMode="white">
          <a:xfrm>
            <a:off x="0" y="-20638"/>
            <a:ext cx="8388350" cy="1068388"/>
          </a:xfrm>
          <a:custGeom>
            <a:avLst/>
            <a:gdLst>
              <a:gd name="T0" fmla="*/ 0 w 5284"/>
              <a:gd name="T1" fmla="*/ 366 h 673"/>
              <a:gd name="T2" fmla="*/ 0 w 5284"/>
              <a:gd name="T3" fmla="*/ 672 h 673"/>
              <a:gd name="T4" fmla="*/ 303 w 5284"/>
              <a:gd name="T5" fmla="*/ 672 h 673"/>
              <a:gd name="T6" fmla="*/ 723 w 5284"/>
              <a:gd name="T7" fmla="*/ 663 h 673"/>
              <a:gd name="T8" fmla="*/ 1020 w 5284"/>
              <a:gd name="T9" fmla="*/ 654 h 673"/>
              <a:gd name="T10" fmla="*/ 1302 w 5284"/>
              <a:gd name="T11" fmla="*/ 642 h 673"/>
              <a:gd name="T12" fmla="*/ 1554 w 5284"/>
              <a:gd name="T13" fmla="*/ 630 h 673"/>
              <a:gd name="T14" fmla="*/ 1779 w 5284"/>
              <a:gd name="T15" fmla="*/ 615 h 673"/>
              <a:gd name="T16" fmla="*/ 1962 w 5284"/>
              <a:gd name="T17" fmla="*/ 606 h 673"/>
              <a:gd name="T18" fmla="*/ 2193 w 5284"/>
              <a:gd name="T19" fmla="*/ 588 h 673"/>
              <a:gd name="T20" fmla="*/ 2448 w 5284"/>
              <a:gd name="T21" fmla="*/ 570 h 673"/>
              <a:gd name="T22" fmla="*/ 2700 w 5284"/>
              <a:gd name="T23" fmla="*/ 546 h 673"/>
              <a:gd name="T24" fmla="*/ 2904 w 5284"/>
              <a:gd name="T25" fmla="*/ 528 h 673"/>
              <a:gd name="T26" fmla="*/ 3138 w 5284"/>
              <a:gd name="T27" fmla="*/ 498 h 673"/>
              <a:gd name="T28" fmla="*/ 3324 w 5284"/>
              <a:gd name="T29" fmla="*/ 474 h 673"/>
              <a:gd name="T30" fmla="*/ 3534 w 5284"/>
              <a:gd name="T31" fmla="*/ 447 h 673"/>
              <a:gd name="T32" fmla="*/ 3735 w 5284"/>
              <a:gd name="T33" fmla="*/ 420 h 673"/>
              <a:gd name="T34" fmla="*/ 3933 w 5284"/>
              <a:gd name="T35" fmla="*/ 384 h 673"/>
              <a:gd name="T36" fmla="*/ 4116 w 5284"/>
              <a:gd name="T37" fmla="*/ 351 h 673"/>
              <a:gd name="T38" fmla="*/ 4266 w 5284"/>
              <a:gd name="T39" fmla="*/ 318 h 673"/>
              <a:gd name="T40" fmla="*/ 4446 w 5284"/>
              <a:gd name="T41" fmla="*/ 279 h 673"/>
              <a:gd name="T42" fmla="*/ 4620 w 5284"/>
              <a:gd name="T43" fmla="*/ 237 h 673"/>
              <a:gd name="T44" fmla="*/ 4779 w 5284"/>
              <a:gd name="T45" fmla="*/ 192 h 673"/>
              <a:gd name="T46" fmla="*/ 4920 w 5284"/>
              <a:gd name="T47" fmla="*/ 147 h 673"/>
              <a:gd name="T48" fmla="*/ 5085 w 5284"/>
              <a:gd name="T49" fmla="*/ 90 h 673"/>
              <a:gd name="T50" fmla="*/ 5193 w 5284"/>
              <a:gd name="T51" fmla="*/ 42 h 673"/>
              <a:gd name="T52" fmla="*/ 5283 w 5284"/>
              <a:gd name="T53" fmla="*/ 0 h 673"/>
              <a:gd name="T54" fmla="*/ 3201 w 5284"/>
              <a:gd name="T55" fmla="*/ 0 h 673"/>
              <a:gd name="T56" fmla="*/ 2982 w 5284"/>
              <a:gd name="T57" fmla="*/ 57 h 673"/>
              <a:gd name="T58" fmla="*/ 2775 w 5284"/>
              <a:gd name="T59" fmla="*/ 108 h 673"/>
              <a:gd name="T60" fmla="*/ 2562 w 5284"/>
              <a:gd name="T61" fmla="*/ 150 h 673"/>
              <a:gd name="T62" fmla="*/ 2397 w 5284"/>
              <a:gd name="T63" fmla="*/ 183 h 673"/>
              <a:gd name="T64" fmla="*/ 2205 w 5284"/>
              <a:gd name="T65" fmla="*/ 213 h 673"/>
              <a:gd name="T66" fmla="*/ 2001 w 5284"/>
              <a:gd name="T67" fmla="*/ 243 h 673"/>
              <a:gd name="T68" fmla="*/ 1776 w 5284"/>
              <a:gd name="T69" fmla="*/ 273 h 673"/>
              <a:gd name="T70" fmla="*/ 1536 w 5284"/>
              <a:gd name="T71" fmla="*/ 297 h 673"/>
              <a:gd name="T72" fmla="*/ 1344 w 5284"/>
              <a:gd name="T73" fmla="*/ 312 h 673"/>
              <a:gd name="T74" fmla="*/ 1134 w 5284"/>
              <a:gd name="T75" fmla="*/ 330 h 673"/>
              <a:gd name="T76" fmla="*/ 921 w 5284"/>
              <a:gd name="T77" fmla="*/ 342 h 673"/>
              <a:gd name="T78" fmla="*/ 696 w 5284"/>
              <a:gd name="T79" fmla="*/ 354 h 673"/>
              <a:gd name="T80" fmla="*/ 501 w 5284"/>
              <a:gd name="T81" fmla="*/ 360 h 673"/>
              <a:gd name="T82" fmla="*/ 279 w 5284"/>
              <a:gd name="T83" fmla="*/ 366 h 673"/>
              <a:gd name="T84" fmla="*/ 99 w 5284"/>
              <a:gd name="T85" fmla="*/ 369 h 673"/>
              <a:gd name="T86" fmla="*/ 0 w 5284"/>
              <a:gd name="T87" fmla="*/ 366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284" h="673">
                <a:moveTo>
                  <a:pt x="0" y="366"/>
                </a:moveTo>
                <a:lnTo>
                  <a:pt x="0" y="672"/>
                </a:lnTo>
                <a:lnTo>
                  <a:pt x="303" y="672"/>
                </a:lnTo>
                <a:lnTo>
                  <a:pt x="723" y="663"/>
                </a:lnTo>
                <a:lnTo>
                  <a:pt x="1020" y="654"/>
                </a:lnTo>
                <a:lnTo>
                  <a:pt x="1302" y="642"/>
                </a:lnTo>
                <a:lnTo>
                  <a:pt x="1554" y="630"/>
                </a:lnTo>
                <a:lnTo>
                  <a:pt x="1779" y="615"/>
                </a:lnTo>
                <a:lnTo>
                  <a:pt x="1962" y="606"/>
                </a:lnTo>
                <a:lnTo>
                  <a:pt x="2193" y="588"/>
                </a:lnTo>
                <a:lnTo>
                  <a:pt x="2448" y="570"/>
                </a:lnTo>
                <a:lnTo>
                  <a:pt x="2700" y="546"/>
                </a:lnTo>
                <a:lnTo>
                  <a:pt x="2904" y="528"/>
                </a:lnTo>
                <a:lnTo>
                  <a:pt x="3138" y="498"/>
                </a:lnTo>
                <a:lnTo>
                  <a:pt x="3324" y="474"/>
                </a:lnTo>
                <a:lnTo>
                  <a:pt x="3534" y="447"/>
                </a:lnTo>
                <a:lnTo>
                  <a:pt x="3735" y="420"/>
                </a:lnTo>
                <a:lnTo>
                  <a:pt x="3933" y="384"/>
                </a:lnTo>
                <a:lnTo>
                  <a:pt x="4116" y="351"/>
                </a:lnTo>
                <a:lnTo>
                  <a:pt x="4266" y="318"/>
                </a:lnTo>
                <a:lnTo>
                  <a:pt x="4446" y="279"/>
                </a:lnTo>
                <a:lnTo>
                  <a:pt x="4620" y="237"/>
                </a:lnTo>
                <a:lnTo>
                  <a:pt x="4779" y="192"/>
                </a:lnTo>
                <a:lnTo>
                  <a:pt x="4920" y="147"/>
                </a:lnTo>
                <a:lnTo>
                  <a:pt x="5085" y="90"/>
                </a:lnTo>
                <a:lnTo>
                  <a:pt x="5193" y="42"/>
                </a:lnTo>
                <a:lnTo>
                  <a:pt x="5283" y="0"/>
                </a:lnTo>
                <a:lnTo>
                  <a:pt x="3201" y="0"/>
                </a:lnTo>
                <a:lnTo>
                  <a:pt x="2982" y="57"/>
                </a:lnTo>
                <a:lnTo>
                  <a:pt x="2775" y="108"/>
                </a:lnTo>
                <a:lnTo>
                  <a:pt x="2562" y="150"/>
                </a:lnTo>
                <a:lnTo>
                  <a:pt x="2397" y="183"/>
                </a:lnTo>
                <a:lnTo>
                  <a:pt x="2205" y="213"/>
                </a:lnTo>
                <a:lnTo>
                  <a:pt x="2001" y="243"/>
                </a:lnTo>
                <a:lnTo>
                  <a:pt x="1776" y="273"/>
                </a:lnTo>
                <a:lnTo>
                  <a:pt x="1536" y="297"/>
                </a:lnTo>
                <a:lnTo>
                  <a:pt x="1344" y="312"/>
                </a:lnTo>
                <a:lnTo>
                  <a:pt x="1134" y="330"/>
                </a:lnTo>
                <a:lnTo>
                  <a:pt x="921" y="342"/>
                </a:lnTo>
                <a:lnTo>
                  <a:pt x="696" y="354"/>
                </a:lnTo>
                <a:lnTo>
                  <a:pt x="501" y="360"/>
                </a:lnTo>
                <a:lnTo>
                  <a:pt x="279" y="366"/>
                </a:lnTo>
                <a:lnTo>
                  <a:pt x="99" y="369"/>
                </a:lnTo>
                <a:lnTo>
                  <a:pt x="0" y="366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54" name="Freeform 10"/>
          <p:cNvSpPr>
            <a:spLocks/>
          </p:cNvSpPr>
          <p:nvPr/>
        </p:nvSpPr>
        <p:spPr bwMode="white">
          <a:xfrm>
            <a:off x="0" y="-20638"/>
            <a:ext cx="4578350" cy="454026"/>
          </a:xfrm>
          <a:custGeom>
            <a:avLst/>
            <a:gdLst>
              <a:gd name="T0" fmla="*/ 0 w 2884"/>
              <a:gd name="T1" fmla="*/ 0 h 286"/>
              <a:gd name="T2" fmla="*/ 0 w 2884"/>
              <a:gd name="T3" fmla="*/ 285 h 286"/>
              <a:gd name="T4" fmla="*/ 192 w 2884"/>
              <a:gd name="T5" fmla="*/ 285 h 286"/>
              <a:gd name="T6" fmla="*/ 384 w 2884"/>
              <a:gd name="T7" fmla="*/ 282 h 286"/>
              <a:gd name="T8" fmla="*/ 579 w 2884"/>
              <a:gd name="T9" fmla="*/ 276 h 286"/>
              <a:gd name="T10" fmla="*/ 789 w 2884"/>
              <a:gd name="T11" fmla="*/ 267 h 286"/>
              <a:gd name="T12" fmla="*/ 999 w 2884"/>
              <a:gd name="T13" fmla="*/ 258 h 286"/>
              <a:gd name="T14" fmla="*/ 1161 w 2884"/>
              <a:gd name="T15" fmla="*/ 246 h 286"/>
              <a:gd name="T16" fmla="*/ 1302 w 2884"/>
              <a:gd name="T17" fmla="*/ 234 h 286"/>
              <a:gd name="T18" fmla="*/ 1458 w 2884"/>
              <a:gd name="T19" fmla="*/ 222 h 286"/>
              <a:gd name="T20" fmla="*/ 1665 w 2884"/>
              <a:gd name="T21" fmla="*/ 201 h 286"/>
              <a:gd name="T22" fmla="*/ 1992 w 2884"/>
              <a:gd name="T23" fmla="*/ 159 h 286"/>
              <a:gd name="T24" fmla="*/ 2301 w 2884"/>
              <a:gd name="T25" fmla="*/ 117 h 286"/>
              <a:gd name="T26" fmla="*/ 2604 w 2884"/>
              <a:gd name="T27" fmla="*/ 60 h 286"/>
              <a:gd name="T28" fmla="*/ 2883 w 2884"/>
              <a:gd name="T29" fmla="*/ 0 h 286"/>
              <a:gd name="T30" fmla="*/ 0 w 2884"/>
              <a:gd name="T31" fmla="*/ 0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884" h="286">
                <a:moveTo>
                  <a:pt x="0" y="0"/>
                </a:moveTo>
                <a:lnTo>
                  <a:pt x="0" y="285"/>
                </a:lnTo>
                <a:lnTo>
                  <a:pt x="192" y="285"/>
                </a:lnTo>
                <a:lnTo>
                  <a:pt x="384" y="282"/>
                </a:lnTo>
                <a:lnTo>
                  <a:pt x="579" y="276"/>
                </a:lnTo>
                <a:lnTo>
                  <a:pt x="789" y="267"/>
                </a:lnTo>
                <a:lnTo>
                  <a:pt x="999" y="258"/>
                </a:lnTo>
                <a:lnTo>
                  <a:pt x="1161" y="246"/>
                </a:lnTo>
                <a:lnTo>
                  <a:pt x="1302" y="234"/>
                </a:lnTo>
                <a:lnTo>
                  <a:pt x="1458" y="222"/>
                </a:lnTo>
                <a:lnTo>
                  <a:pt x="1665" y="201"/>
                </a:lnTo>
                <a:lnTo>
                  <a:pt x="1992" y="159"/>
                </a:lnTo>
                <a:lnTo>
                  <a:pt x="2301" y="117"/>
                </a:lnTo>
                <a:lnTo>
                  <a:pt x="2604" y="60"/>
                </a:lnTo>
                <a:lnTo>
                  <a:pt x="2883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55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7356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7357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5735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57359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84E0EBE-D8D5-4098-8E6D-87DD4F7BB337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 animBg="1"/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slide" Target="slide22.xml"/><Relationship Id="rId18" Type="http://schemas.openxmlformats.org/officeDocument/2006/relationships/slide" Target="slide44.xml"/><Relationship Id="rId26" Type="http://schemas.openxmlformats.org/officeDocument/2006/relationships/slide" Target="slide48.xml"/><Relationship Id="rId3" Type="http://schemas.openxmlformats.org/officeDocument/2006/relationships/audio" Target="../media/audio1.wav"/><Relationship Id="rId21" Type="http://schemas.openxmlformats.org/officeDocument/2006/relationships/slide" Target="slide36.xml"/><Relationship Id="rId7" Type="http://schemas.openxmlformats.org/officeDocument/2006/relationships/slide" Target="slide4.xml"/><Relationship Id="rId12" Type="http://schemas.openxmlformats.org/officeDocument/2006/relationships/slide" Target="slide32.xml"/><Relationship Id="rId17" Type="http://schemas.openxmlformats.org/officeDocument/2006/relationships/slide" Target="slide34.xml"/><Relationship Id="rId25" Type="http://schemas.openxmlformats.org/officeDocument/2006/relationships/slide" Target="slide38.xml"/><Relationship Id="rId2" Type="http://schemas.openxmlformats.org/officeDocument/2006/relationships/slideLayout" Target="../slideLayouts/slideLayout12.xml"/><Relationship Id="rId16" Type="http://schemas.openxmlformats.org/officeDocument/2006/relationships/slide" Target="slide24.xml"/><Relationship Id="rId20" Type="http://schemas.openxmlformats.org/officeDocument/2006/relationships/slide" Target="slide26.xml"/><Relationship Id="rId29" Type="http://schemas.openxmlformats.org/officeDocument/2006/relationships/slide" Target="slide40.xml"/><Relationship Id="rId1" Type="http://schemas.openxmlformats.org/officeDocument/2006/relationships/vmlDrawing" Target="../drawings/vmlDrawing1.vml"/><Relationship Id="rId6" Type="http://schemas.openxmlformats.org/officeDocument/2006/relationships/slide" Target="slide2.xml"/><Relationship Id="rId11" Type="http://schemas.openxmlformats.org/officeDocument/2006/relationships/slide" Target="slide12.xml"/><Relationship Id="rId24" Type="http://schemas.openxmlformats.org/officeDocument/2006/relationships/slide" Target="slide28.xml"/><Relationship Id="rId5" Type="http://schemas.openxmlformats.org/officeDocument/2006/relationships/image" Target="../media/image1.wmf"/><Relationship Id="rId15" Type="http://schemas.openxmlformats.org/officeDocument/2006/relationships/slide" Target="slide14.xml"/><Relationship Id="rId23" Type="http://schemas.openxmlformats.org/officeDocument/2006/relationships/slide" Target="slide18.xml"/><Relationship Id="rId28" Type="http://schemas.openxmlformats.org/officeDocument/2006/relationships/slide" Target="slide30.xml"/><Relationship Id="rId10" Type="http://schemas.openxmlformats.org/officeDocument/2006/relationships/slide" Target="slide10.xml"/><Relationship Id="rId19" Type="http://schemas.openxmlformats.org/officeDocument/2006/relationships/slide" Target="slide16.xml"/><Relationship Id="rId31" Type="http://schemas.openxmlformats.org/officeDocument/2006/relationships/slide" Target="slide52.xml"/><Relationship Id="rId4" Type="http://schemas.openxmlformats.org/officeDocument/2006/relationships/oleObject" Target="../embeddings/oleObject1.bin"/><Relationship Id="rId9" Type="http://schemas.openxmlformats.org/officeDocument/2006/relationships/slide" Target="slide8.xml"/><Relationship Id="rId14" Type="http://schemas.openxmlformats.org/officeDocument/2006/relationships/slide" Target="slide42.xml"/><Relationship Id="rId22" Type="http://schemas.openxmlformats.org/officeDocument/2006/relationships/slide" Target="slide46.xml"/><Relationship Id="rId27" Type="http://schemas.openxmlformats.org/officeDocument/2006/relationships/slide" Target="slide20.xml"/><Relationship Id="rId30" Type="http://schemas.openxmlformats.org/officeDocument/2006/relationships/slide" Target="slide5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My%20Documents\final_Q.wav" TargetMode="External"/><Relationship Id="rId5" Type="http://schemas.openxmlformats.org/officeDocument/2006/relationships/image" Target="../media/image2.jpeg"/><Relationship Id="rId4" Type="http://schemas.openxmlformats.org/officeDocument/2006/relationships/slide" Target="slide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sz="6000" dirty="0" smtClean="0">
                <a:solidFill>
                  <a:schemeClr val="folHlink"/>
                </a:solidFill>
              </a:rPr>
              <a:t>Revolution &amp; Republic</a:t>
            </a:r>
            <a:endParaRPr lang="en-US" sz="6000" dirty="0"/>
          </a:p>
        </p:txBody>
      </p:sp>
      <p:graphicFrame>
        <p:nvGraphicFramePr>
          <p:cNvPr id="2051" name="Object 3"/>
          <p:cNvGraphicFramePr>
            <a:graphicFrameLocks noGrp="1" noChangeAspect="1"/>
          </p:cNvGraphicFramePr>
          <p:nvPr>
            <p:ph type="tbl" idx="1"/>
          </p:nvPr>
        </p:nvGraphicFramePr>
        <p:xfrm>
          <a:off x="762000" y="1533525"/>
          <a:ext cx="7775575" cy="463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1" name="Document" r:id="rId4" imgW="7928640" imgH="4730760" progId="Word.Document.8">
                  <p:embed/>
                </p:oleObj>
              </mc:Choice>
              <mc:Fallback>
                <p:oleObj name="Document" r:id="rId4" imgW="7928640" imgH="4730760" progId="Word.Documen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1533525"/>
                        <a:ext cx="7775575" cy="4638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850106" y="1455002"/>
            <a:ext cx="155416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Native Americans</a:t>
            </a:r>
            <a:endParaRPr lang="en-US" dirty="0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2322513" y="1455003"/>
            <a:ext cx="156368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Cattle Kingdom</a:t>
            </a:r>
            <a:endParaRPr lang="en-US" dirty="0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886201" y="1493103"/>
            <a:ext cx="156051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Cattle Kingdom</a:t>
            </a:r>
            <a:endParaRPr lang="en-US" dirty="0"/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5434806" y="1493102"/>
            <a:ext cx="1447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Farming </a:t>
            </a:r>
            <a:endParaRPr lang="en-US" dirty="0"/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6956424" y="1493101"/>
            <a:ext cx="158115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Potpourri</a:t>
            </a:r>
            <a:endParaRPr lang="en-US" dirty="0"/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838200" y="2514600"/>
            <a:ext cx="1090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hlinkClick r:id="rId6" action="ppaction://hlinksldjump"/>
              </a:rPr>
              <a:t>Q $100</a:t>
            </a:r>
            <a:endParaRPr lang="en-US"/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898525" y="3241675"/>
            <a:ext cx="1090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hlinkClick r:id="rId7" action="ppaction://hlinksldjump"/>
              </a:rPr>
              <a:t>Q $200</a:t>
            </a:r>
            <a:endParaRPr lang="en-US"/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898525" y="4003675"/>
            <a:ext cx="1090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hlinkClick r:id="rId8" action="ppaction://hlinksldjump"/>
              </a:rPr>
              <a:t>Q $300</a:t>
            </a:r>
            <a:endParaRPr lang="en-US"/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898525" y="4765675"/>
            <a:ext cx="1090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hlinkClick r:id="rId9" action="ppaction://hlinksldjump"/>
              </a:rPr>
              <a:t>Q $400</a:t>
            </a:r>
            <a:endParaRPr lang="en-US"/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898525" y="5527675"/>
            <a:ext cx="1090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hlinkClick r:id="rId10" action="ppaction://hlinksldjump"/>
              </a:rPr>
              <a:t>Q $500</a:t>
            </a:r>
            <a:endParaRPr lang="en-US"/>
          </a:p>
        </p:txBody>
      </p: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2514600" y="2514600"/>
            <a:ext cx="1090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hlinkClick r:id="rId11" action="ppaction://hlinksldjump"/>
              </a:rPr>
              <a:t>Q $100</a:t>
            </a:r>
            <a:endParaRPr lang="en-US"/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5562600" y="2514600"/>
            <a:ext cx="1090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hlinkClick r:id="rId12" action="ppaction://hlinksldjump"/>
              </a:rPr>
              <a:t>Q $100</a:t>
            </a:r>
            <a:endParaRPr lang="en-US"/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4038600" y="2514600"/>
            <a:ext cx="1090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hlinkClick r:id="rId13" action="ppaction://hlinksldjump"/>
              </a:rPr>
              <a:t>Q $100</a:t>
            </a:r>
            <a:endParaRPr lang="en-US"/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7010400" y="2514600"/>
            <a:ext cx="1090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hlinkClick r:id="rId14" action="ppaction://hlinksldjump"/>
              </a:rPr>
              <a:t>Q $100</a:t>
            </a:r>
            <a:endParaRPr lang="en-US"/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2514600" y="3276600"/>
            <a:ext cx="1090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hlinkClick r:id="rId15" action="ppaction://hlinksldjump"/>
              </a:rPr>
              <a:t>Q $200</a:t>
            </a:r>
            <a:endParaRPr lang="en-US"/>
          </a:p>
        </p:txBody>
      </p:sp>
      <p:sp>
        <p:nvSpPr>
          <p:cNvPr id="2068" name="Rectangle 20"/>
          <p:cNvSpPr>
            <a:spLocks noChangeArrowheads="1"/>
          </p:cNvSpPr>
          <p:nvPr/>
        </p:nvSpPr>
        <p:spPr bwMode="auto">
          <a:xfrm>
            <a:off x="4038600" y="3276600"/>
            <a:ext cx="1090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hlinkClick r:id="rId16" action="ppaction://hlinksldjump"/>
              </a:rPr>
              <a:t>Q $200</a:t>
            </a:r>
            <a:endParaRPr lang="en-US"/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5562600" y="3276600"/>
            <a:ext cx="1090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hlinkClick r:id="rId17" action="ppaction://hlinksldjump"/>
              </a:rPr>
              <a:t>Q $200</a:t>
            </a:r>
            <a:endParaRPr lang="en-US"/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7010400" y="3276600"/>
            <a:ext cx="1090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hlinkClick r:id="rId18" action="ppaction://hlinksldjump"/>
              </a:rPr>
              <a:t>Q $200</a:t>
            </a:r>
            <a:endParaRPr lang="en-US"/>
          </a:p>
        </p:txBody>
      </p:sp>
      <p:sp>
        <p:nvSpPr>
          <p:cNvPr id="2071" name="Rectangle 23"/>
          <p:cNvSpPr>
            <a:spLocks noChangeArrowheads="1"/>
          </p:cNvSpPr>
          <p:nvPr/>
        </p:nvSpPr>
        <p:spPr bwMode="auto">
          <a:xfrm>
            <a:off x="2514600" y="3962400"/>
            <a:ext cx="1090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hlinkClick r:id="rId19" action="ppaction://hlinksldjump"/>
              </a:rPr>
              <a:t>Q $300</a:t>
            </a:r>
            <a:endParaRPr lang="en-US"/>
          </a:p>
        </p:txBody>
      </p:sp>
      <p:sp>
        <p:nvSpPr>
          <p:cNvPr id="2072" name="Rectangle 24"/>
          <p:cNvSpPr>
            <a:spLocks noChangeArrowheads="1"/>
          </p:cNvSpPr>
          <p:nvPr/>
        </p:nvSpPr>
        <p:spPr bwMode="auto">
          <a:xfrm>
            <a:off x="3962400" y="3962400"/>
            <a:ext cx="1090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hlinkClick r:id="rId20" action="ppaction://hlinksldjump"/>
              </a:rPr>
              <a:t>Q $300</a:t>
            </a:r>
            <a:endParaRPr lang="en-US"/>
          </a:p>
        </p:txBody>
      </p:sp>
      <p:sp>
        <p:nvSpPr>
          <p:cNvPr id="2073" name="Rectangle 25"/>
          <p:cNvSpPr>
            <a:spLocks noChangeArrowheads="1"/>
          </p:cNvSpPr>
          <p:nvPr/>
        </p:nvSpPr>
        <p:spPr bwMode="auto">
          <a:xfrm>
            <a:off x="5538788" y="3962400"/>
            <a:ext cx="10906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hlinkClick r:id="rId21" action="ppaction://hlinksldjump"/>
              </a:rPr>
              <a:t>Q $300</a:t>
            </a:r>
            <a:endParaRPr lang="en-US"/>
          </a:p>
        </p:txBody>
      </p:sp>
      <p:sp>
        <p:nvSpPr>
          <p:cNvPr id="2074" name="Rectangle 26"/>
          <p:cNvSpPr>
            <a:spLocks noChangeArrowheads="1"/>
          </p:cNvSpPr>
          <p:nvPr/>
        </p:nvSpPr>
        <p:spPr bwMode="auto">
          <a:xfrm>
            <a:off x="7010400" y="4038600"/>
            <a:ext cx="1090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hlinkClick r:id="rId22" action="ppaction://hlinksldjump"/>
              </a:rPr>
              <a:t>Q $300</a:t>
            </a:r>
            <a:endParaRPr lang="en-US"/>
          </a:p>
        </p:txBody>
      </p:sp>
      <p:sp>
        <p:nvSpPr>
          <p:cNvPr id="2075" name="Rectangle 27"/>
          <p:cNvSpPr>
            <a:spLocks noChangeArrowheads="1"/>
          </p:cNvSpPr>
          <p:nvPr/>
        </p:nvSpPr>
        <p:spPr bwMode="auto">
          <a:xfrm>
            <a:off x="2514600" y="4724400"/>
            <a:ext cx="1090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hlinkClick r:id="rId23" action="ppaction://hlinksldjump"/>
              </a:rPr>
              <a:t>Q $400</a:t>
            </a:r>
            <a:endParaRPr lang="en-US"/>
          </a:p>
        </p:txBody>
      </p:sp>
      <p:sp>
        <p:nvSpPr>
          <p:cNvPr id="2076" name="Rectangle 28"/>
          <p:cNvSpPr>
            <a:spLocks noChangeArrowheads="1"/>
          </p:cNvSpPr>
          <p:nvPr/>
        </p:nvSpPr>
        <p:spPr bwMode="auto">
          <a:xfrm>
            <a:off x="4038600" y="4800600"/>
            <a:ext cx="1090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hlinkClick r:id="rId24" action="ppaction://hlinksldjump"/>
              </a:rPr>
              <a:t>Q $400</a:t>
            </a:r>
            <a:endParaRPr lang="en-US"/>
          </a:p>
        </p:txBody>
      </p:sp>
      <p:sp>
        <p:nvSpPr>
          <p:cNvPr id="2077" name="Rectangle 29"/>
          <p:cNvSpPr>
            <a:spLocks noChangeArrowheads="1"/>
          </p:cNvSpPr>
          <p:nvPr/>
        </p:nvSpPr>
        <p:spPr bwMode="auto">
          <a:xfrm>
            <a:off x="5562600" y="4800600"/>
            <a:ext cx="1090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hlinkClick r:id="rId25" action="ppaction://hlinksldjump"/>
              </a:rPr>
              <a:t>Q $400</a:t>
            </a:r>
            <a:endParaRPr lang="en-US"/>
          </a:p>
        </p:txBody>
      </p:sp>
      <p:sp>
        <p:nvSpPr>
          <p:cNvPr id="2078" name="Rectangle 30"/>
          <p:cNvSpPr>
            <a:spLocks noChangeArrowheads="1"/>
          </p:cNvSpPr>
          <p:nvPr/>
        </p:nvSpPr>
        <p:spPr bwMode="auto">
          <a:xfrm>
            <a:off x="7010400" y="4800600"/>
            <a:ext cx="1090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hlinkClick r:id="rId26" action="ppaction://hlinksldjump"/>
              </a:rPr>
              <a:t>Q $400</a:t>
            </a:r>
            <a:endParaRPr lang="en-US"/>
          </a:p>
        </p:txBody>
      </p:sp>
      <p:sp>
        <p:nvSpPr>
          <p:cNvPr id="2079" name="Rectangle 31"/>
          <p:cNvSpPr>
            <a:spLocks noChangeArrowheads="1"/>
          </p:cNvSpPr>
          <p:nvPr/>
        </p:nvSpPr>
        <p:spPr bwMode="auto">
          <a:xfrm>
            <a:off x="2514600" y="5562600"/>
            <a:ext cx="1090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hlinkClick r:id="rId27" action="ppaction://hlinksldjump"/>
              </a:rPr>
              <a:t>Q $500</a:t>
            </a:r>
            <a:endParaRPr lang="en-US"/>
          </a:p>
        </p:txBody>
      </p:sp>
      <p:sp>
        <p:nvSpPr>
          <p:cNvPr id="2080" name="Rectangle 32"/>
          <p:cNvSpPr>
            <a:spLocks noChangeArrowheads="1"/>
          </p:cNvSpPr>
          <p:nvPr/>
        </p:nvSpPr>
        <p:spPr bwMode="auto">
          <a:xfrm>
            <a:off x="4038600" y="5562600"/>
            <a:ext cx="1090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hlinkClick r:id="rId28" action="ppaction://hlinksldjump"/>
              </a:rPr>
              <a:t>Q $500</a:t>
            </a:r>
            <a:endParaRPr lang="en-US"/>
          </a:p>
        </p:txBody>
      </p:sp>
      <p:sp>
        <p:nvSpPr>
          <p:cNvPr id="2081" name="Rectangle 33"/>
          <p:cNvSpPr>
            <a:spLocks noChangeArrowheads="1"/>
          </p:cNvSpPr>
          <p:nvPr/>
        </p:nvSpPr>
        <p:spPr bwMode="auto">
          <a:xfrm>
            <a:off x="5562600" y="5562600"/>
            <a:ext cx="1090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hlinkClick r:id="rId29" action="ppaction://hlinksldjump"/>
              </a:rPr>
              <a:t>Q $500</a:t>
            </a:r>
            <a:endParaRPr lang="en-US"/>
          </a:p>
        </p:txBody>
      </p:sp>
      <p:sp>
        <p:nvSpPr>
          <p:cNvPr id="2082" name="Rectangle 34"/>
          <p:cNvSpPr>
            <a:spLocks noChangeArrowheads="1"/>
          </p:cNvSpPr>
          <p:nvPr/>
        </p:nvSpPr>
        <p:spPr bwMode="auto">
          <a:xfrm>
            <a:off x="7010400" y="5562600"/>
            <a:ext cx="1090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hlinkClick r:id="rId30" action="ppaction://hlinksldjump"/>
              </a:rPr>
              <a:t>Q $500</a:t>
            </a:r>
            <a:endParaRPr lang="en-US"/>
          </a:p>
        </p:txBody>
      </p:sp>
      <p:sp>
        <p:nvSpPr>
          <p:cNvPr id="2095" name="Text Box 47"/>
          <p:cNvSpPr txBox="1">
            <a:spLocks noChangeArrowheads="1"/>
          </p:cNvSpPr>
          <p:nvPr/>
        </p:nvSpPr>
        <p:spPr bwMode="auto">
          <a:xfrm>
            <a:off x="6765925" y="6324600"/>
            <a:ext cx="1995488" cy="4667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hlinkClick r:id="rId31" action="ppaction://hlinksldjump"/>
              </a:rPr>
              <a:t>Final Jeopardy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je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utoUpdateAnimBg="0"/>
      <p:bldP spid="2052" grpId="0" build="p" autoUpdateAnimBg="0"/>
      <p:bldP spid="2053" grpId="0" build="p" autoUpdateAnimBg="0"/>
      <p:bldP spid="2054" grpId="0" build="p" autoUpdateAnimBg="0"/>
      <p:bldP spid="2055" grpId="0" build="p" autoUpdateAnimBg="0"/>
      <p:bldP spid="2056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$500 Question from </a:t>
            </a:r>
            <a:r>
              <a:rPr lang="en-US" dirty="0"/>
              <a:t>Native Americans</a:t>
            </a:r>
            <a:endParaRPr lang="en-US" dirty="0"/>
          </a:p>
        </p:txBody>
      </p:sp>
      <p:pic>
        <p:nvPicPr>
          <p:cNvPr id="7171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381000" y="2590800"/>
            <a:ext cx="830580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600" dirty="0" smtClean="0"/>
              <a:t>Known for hunting Buffalo strictly for their hides.  Almost killed off the buffalo roaming the Great Plains in the United States.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$500 Answer from </a:t>
            </a:r>
            <a:r>
              <a:rPr lang="en-US" dirty="0"/>
              <a:t>Native Americans</a:t>
            </a:r>
            <a:endParaRPr lang="en-US" dirty="0"/>
          </a:p>
        </p:txBody>
      </p:sp>
      <p:pic>
        <p:nvPicPr>
          <p:cNvPr id="34819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316432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dirty="0" smtClean="0"/>
              <a:t>Buffalo Hunters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$100 Question from </a:t>
            </a:r>
            <a:r>
              <a:rPr lang="en-US" dirty="0" smtClean="0"/>
              <a:t>Cattle Kingdom</a:t>
            </a:r>
            <a:endParaRPr lang="en-US" dirty="0"/>
          </a:p>
        </p:txBody>
      </p:sp>
      <p:pic>
        <p:nvPicPr>
          <p:cNvPr id="8195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228600" y="2362200"/>
            <a:ext cx="8534400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600" dirty="0" smtClean="0"/>
              <a:t>The demand for beef in the East brough</a:t>
            </a:r>
            <a:r>
              <a:rPr lang="en-US" sz="3600" dirty="0" smtClean="0"/>
              <a:t>t rapid growth to this industry after the Civil War.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$100 Answer from </a:t>
            </a:r>
            <a:r>
              <a:rPr lang="en-US" dirty="0"/>
              <a:t>Cattle Kingdom</a:t>
            </a:r>
            <a:endParaRPr lang="en-US" dirty="0"/>
          </a:p>
        </p:txBody>
      </p:sp>
      <p:pic>
        <p:nvPicPr>
          <p:cNvPr id="35843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29418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dirty="0" smtClean="0"/>
              <a:t>Cattle Industry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$200 Question from </a:t>
            </a:r>
            <a:r>
              <a:rPr lang="en-US" dirty="0"/>
              <a:t>Cattle Kingdom</a:t>
            </a:r>
            <a:endParaRPr lang="en-US" dirty="0"/>
          </a:p>
        </p:txBody>
      </p:sp>
      <p:pic>
        <p:nvPicPr>
          <p:cNvPr id="9219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722463" y="2209800"/>
            <a:ext cx="7278538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600" dirty="0" smtClean="0"/>
              <a:t>Ranching was developed in this area of Texas primarily due to open land and water resources.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$200 Answer from </a:t>
            </a:r>
            <a:r>
              <a:rPr lang="en-US" dirty="0"/>
              <a:t>Cattle Kingdom</a:t>
            </a:r>
            <a:endParaRPr lang="en-US" dirty="0"/>
          </a:p>
        </p:txBody>
      </p:sp>
      <p:pic>
        <p:nvPicPr>
          <p:cNvPr id="36867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227434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dirty="0" smtClean="0"/>
              <a:t>West Texas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$300 Question from </a:t>
            </a:r>
            <a:r>
              <a:rPr lang="en-US" dirty="0"/>
              <a:t>Cattle Kingdom</a:t>
            </a:r>
            <a:endParaRPr lang="en-US" dirty="0"/>
          </a:p>
        </p:txBody>
      </p:sp>
      <p:pic>
        <p:nvPicPr>
          <p:cNvPr id="10243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533400" y="2590800"/>
            <a:ext cx="79248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600" dirty="0" smtClean="0"/>
              <a:t>This invention helped to stop cattle from trampling small farm crops and fences.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$300 Answer from </a:t>
            </a:r>
            <a:r>
              <a:rPr lang="en-US" dirty="0"/>
              <a:t>Cattle Kingdom</a:t>
            </a:r>
            <a:endParaRPr lang="en-US" dirty="0"/>
          </a:p>
        </p:txBody>
      </p:sp>
      <p:pic>
        <p:nvPicPr>
          <p:cNvPr id="37891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685800" y="2514600"/>
            <a:ext cx="7620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600" dirty="0" smtClean="0"/>
              <a:t>Barbed Wire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$400 Question from </a:t>
            </a:r>
            <a:r>
              <a:rPr lang="en-US" dirty="0"/>
              <a:t>Cattle Kingdom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DOUBLE JEOPARDY</a:t>
            </a:r>
            <a:endParaRPr lang="en-US" dirty="0"/>
          </a:p>
        </p:txBody>
      </p:sp>
      <p:pic>
        <p:nvPicPr>
          <p:cNvPr id="11267" name="Picture 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685800" y="2572584"/>
            <a:ext cx="7543800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600" dirty="0" smtClean="0"/>
              <a:t>This culture heavily influenced Ranching in Texas and were more likely to be Cowboys.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$400 Answer from </a:t>
            </a:r>
            <a:r>
              <a:rPr lang="en-US" dirty="0"/>
              <a:t>Cattle Kingdom</a:t>
            </a:r>
            <a:endParaRPr lang="en-US" dirty="0"/>
          </a:p>
        </p:txBody>
      </p:sp>
      <p:pic>
        <p:nvPicPr>
          <p:cNvPr id="38915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330090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dirty="0" smtClean="0"/>
              <a:t>Mexican Culture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$100 Question </a:t>
            </a:r>
            <a:r>
              <a:rPr lang="en-US" dirty="0" smtClean="0"/>
              <a:t>from </a:t>
            </a:r>
            <a:r>
              <a:rPr lang="en-US" dirty="0" smtClean="0"/>
              <a:t>Native Americans</a:t>
            </a:r>
            <a:endParaRPr lang="en-US" dirty="0"/>
          </a:p>
        </p:txBody>
      </p:sp>
      <p:pic>
        <p:nvPicPr>
          <p:cNvPr id="3075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1143001" y="2743200"/>
            <a:ext cx="6858000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600" dirty="0" smtClean="0"/>
              <a:t>After the Civil War, Native Americans were forced to move here.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$500 Question from </a:t>
            </a:r>
            <a:r>
              <a:rPr lang="en-US" dirty="0"/>
              <a:t>Cattle Kingdom</a:t>
            </a:r>
            <a:endParaRPr lang="en-US" dirty="0"/>
          </a:p>
        </p:txBody>
      </p:sp>
      <p:pic>
        <p:nvPicPr>
          <p:cNvPr id="12291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685800" y="2362200"/>
            <a:ext cx="7772400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600" dirty="0" smtClean="0"/>
              <a:t>The control of water rights, the use of barbed wire, and the raising of sheep all led to this conflict in Texas.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$500 Answer from </a:t>
            </a:r>
            <a:r>
              <a:rPr lang="en-US" dirty="0"/>
              <a:t>Cattle Kingdom</a:t>
            </a:r>
            <a:endParaRPr lang="en-US" dirty="0"/>
          </a:p>
        </p:txBody>
      </p:sp>
      <p:pic>
        <p:nvPicPr>
          <p:cNvPr id="39939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240918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dirty="0" smtClean="0"/>
              <a:t>Range Wars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$100 Question from </a:t>
            </a:r>
            <a:r>
              <a:rPr lang="en-US" dirty="0" smtClean="0"/>
              <a:t>Cattle Industry 2</a:t>
            </a:r>
            <a:endParaRPr lang="en-US" dirty="0"/>
          </a:p>
        </p:txBody>
      </p:sp>
      <p:pic>
        <p:nvPicPr>
          <p:cNvPr id="13315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685800" y="2362200"/>
            <a:ext cx="7772400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600" dirty="0" smtClean="0"/>
              <a:t>These popped up around railroads as a place to bring and sell cattle.  The first was Abilene, KS.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$100 Answer from </a:t>
            </a:r>
            <a:r>
              <a:rPr lang="en-US" dirty="0"/>
              <a:t>Cattle Industry 2</a:t>
            </a:r>
            <a:endParaRPr lang="en-US" dirty="0"/>
          </a:p>
        </p:txBody>
      </p:sp>
      <p:pic>
        <p:nvPicPr>
          <p:cNvPr id="40963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215956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dirty="0" err="1" smtClean="0"/>
              <a:t>Cowtowns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$200 Question from </a:t>
            </a:r>
            <a:r>
              <a:rPr lang="en-US" dirty="0"/>
              <a:t>Cattle Industry 2</a:t>
            </a:r>
            <a:endParaRPr lang="en-US" dirty="0"/>
          </a:p>
        </p:txBody>
      </p:sp>
      <p:pic>
        <p:nvPicPr>
          <p:cNvPr id="14339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685800" y="2438400"/>
            <a:ext cx="7772400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600" dirty="0" smtClean="0"/>
              <a:t>This invention allowed the cattle industry to be successful in West Texas by helping to provide water.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$200 Answer from </a:t>
            </a:r>
            <a:r>
              <a:rPr lang="en-US" dirty="0"/>
              <a:t>Cattle Industry 2</a:t>
            </a:r>
            <a:endParaRPr lang="en-US" dirty="0"/>
          </a:p>
        </p:txBody>
      </p:sp>
      <p:pic>
        <p:nvPicPr>
          <p:cNvPr id="41987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193591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dirty="0" smtClean="0"/>
              <a:t>Windmill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$300 Question from </a:t>
            </a:r>
            <a:r>
              <a:rPr lang="en-US" dirty="0"/>
              <a:t>Cattle Industry 2</a:t>
            </a:r>
            <a:endParaRPr lang="en-US" dirty="0"/>
          </a:p>
        </p:txBody>
      </p:sp>
      <p:pic>
        <p:nvPicPr>
          <p:cNvPr id="15363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685801" y="2362200"/>
            <a:ext cx="7772400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600" dirty="0" smtClean="0"/>
              <a:t>After the Civil War, several of these were added to help support the growing cattle industry in Texas.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$300 Answer from </a:t>
            </a:r>
            <a:r>
              <a:rPr lang="en-US" dirty="0"/>
              <a:t>Cattle Industry 2</a:t>
            </a:r>
            <a:endParaRPr lang="en-US" dirty="0"/>
          </a:p>
        </p:txBody>
      </p:sp>
      <p:pic>
        <p:nvPicPr>
          <p:cNvPr id="43011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1295400" y="3224420"/>
            <a:ext cx="245560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dirty="0" smtClean="0"/>
              <a:t>Cattle Trails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$400 Question from </a:t>
            </a:r>
            <a:r>
              <a:rPr lang="en-US" dirty="0"/>
              <a:t>Cattle Industry 2</a:t>
            </a:r>
            <a:endParaRPr lang="en-US" dirty="0"/>
          </a:p>
        </p:txBody>
      </p:sp>
      <p:pic>
        <p:nvPicPr>
          <p:cNvPr id="16387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685800" y="2898797"/>
            <a:ext cx="7772400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600" dirty="0" smtClean="0"/>
              <a:t>This is the most famous cattle trail in Texas.  Today Interstate 35 follows this once popular trail.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$400 Answer </a:t>
            </a:r>
            <a:r>
              <a:rPr lang="en-US" dirty="0"/>
              <a:t>from Cattle Industry 2</a:t>
            </a:r>
            <a:endParaRPr lang="en-US" dirty="0"/>
          </a:p>
        </p:txBody>
      </p:sp>
      <p:pic>
        <p:nvPicPr>
          <p:cNvPr id="44035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296857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dirty="0" smtClean="0"/>
              <a:t>Chisholm Trail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$100 Answer from </a:t>
            </a:r>
            <a:r>
              <a:rPr lang="en-US" dirty="0"/>
              <a:t>Native Americans</a:t>
            </a:r>
            <a:endParaRPr lang="en-US" dirty="0"/>
          </a:p>
        </p:txBody>
      </p:sp>
      <p:pic>
        <p:nvPicPr>
          <p:cNvPr id="30723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256993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dirty="0" smtClean="0"/>
              <a:t>Reservations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$500 Question from </a:t>
            </a:r>
            <a:r>
              <a:rPr lang="en-US" dirty="0"/>
              <a:t>Cattle Industry 2</a:t>
            </a:r>
            <a:endParaRPr lang="en-US" dirty="0"/>
          </a:p>
        </p:txBody>
      </p:sp>
      <p:pic>
        <p:nvPicPr>
          <p:cNvPr id="17411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685800" y="2362200"/>
            <a:ext cx="77724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600" dirty="0" smtClean="0"/>
              <a:t>After the Civil War, Texas’ economy was heavily influenced by this industry.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$500 Answer from </a:t>
            </a:r>
            <a:r>
              <a:rPr lang="en-US" dirty="0"/>
              <a:t>Cattle Industry 2</a:t>
            </a:r>
            <a:endParaRPr lang="en-US" dirty="0"/>
          </a:p>
        </p:txBody>
      </p:sp>
      <p:pic>
        <p:nvPicPr>
          <p:cNvPr id="45059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29418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dirty="0" smtClean="0"/>
              <a:t>Cattle Industry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$100 Question from </a:t>
            </a:r>
            <a:r>
              <a:rPr lang="en-US" dirty="0" smtClean="0"/>
              <a:t>Farming</a:t>
            </a:r>
            <a:endParaRPr lang="en-US" dirty="0"/>
          </a:p>
        </p:txBody>
      </p:sp>
      <p:pic>
        <p:nvPicPr>
          <p:cNvPr id="18435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381001" y="2362200"/>
            <a:ext cx="8077200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600" dirty="0" smtClean="0"/>
              <a:t>This is known as producing crops for the sole purpose of selling to make large amounts of money.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$100 Answer from </a:t>
            </a:r>
            <a:r>
              <a:rPr lang="en-US" dirty="0"/>
              <a:t>Farming</a:t>
            </a:r>
            <a:endParaRPr lang="en-US" dirty="0"/>
          </a:p>
        </p:txBody>
      </p:sp>
      <p:pic>
        <p:nvPicPr>
          <p:cNvPr id="46083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4283075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4000" dirty="0" smtClean="0"/>
              <a:t>Commercial Farming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$200 Question from </a:t>
            </a:r>
            <a:r>
              <a:rPr lang="en-US" dirty="0"/>
              <a:t>Farming</a:t>
            </a:r>
            <a:endParaRPr lang="en-US" dirty="0"/>
          </a:p>
        </p:txBody>
      </p:sp>
      <p:pic>
        <p:nvPicPr>
          <p:cNvPr id="19459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376085" y="2286000"/>
            <a:ext cx="8082116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600" dirty="0" smtClean="0"/>
              <a:t>Cotton was primarily found in this area of Texas.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$200 Answer from </a:t>
            </a:r>
            <a:r>
              <a:rPr lang="en-US" dirty="0"/>
              <a:t>Farming</a:t>
            </a:r>
            <a:endParaRPr lang="en-US" dirty="0"/>
          </a:p>
        </p:txBody>
      </p:sp>
      <p:pic>
        <p:nvPicPr>
          <p:cNvPr id="48131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215745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dirty="0" smtClean="0"/>
              <a:t>East Texas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$300 Question from </a:t>
            </a:r>
            <a:r>
              <a:rPr lang="en-US" dirty="0"/>
              <a:t>Farming</a:t>
            </a:r>
            <a:endParaRPr lang="en-US" dirty="0"/>
          </a:p>
        </p:txBody>
      </p:sp>
      <p:pic>
        <p:nvPicPr>
          <p:cNvPr id="20483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685800" y="2286000"/>
            <a:ext cx="7772400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600" dirty="0" smtClean="0"/>
              <a:t>A </a:t>
            </a:r>
            <a:r>
              <a:rPr lang="en-US" sz="3600" dirty="0"/>
              <a:t>tenant farmer who receives a </a:t>
            </a:r>
            <a:r>
              <a:rPr lang="en-US" sz="3600" u="sng" dirty="0"/>
              <a:t>share</a:t>
            </a:r>
            <a:r>
              <a:rPr lang="en-US" sz="3600" dirty="0"/>
              <a:t> of the value of the crop, minus charges for rent and other </a:t>
            </a:r>
            <a:r>
              <a:rPr lang="en-US" sz="3600" dirty="0" smtClean="0"/>
              <a:t>expenses.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$300 Answer from </a:t>
            </a:r>
            <a:r>
              <a:rPr lang="en-US" dirty="0"/>
              <a:t>Farming</a:t>
            </a:r>
            <a:endParaRPr lang="en-US" dirty="0"/>
          </a:p>
        </p:txBody>
      </p:sp>
      <p:pic>
        <p:nvPicPr>
          <p:cNvPr id="49155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264687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dirty="0" smtClean="0"/>
              <a:t>Sharecropper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$400 Question from </a:t>
            </a:r>
            <a:r>
              <a:rPr lang="en-US" dirty="0"/>
              <a:t>Farming</a:t>
            </a:r>
            <a:endParaRPr lang="en-US" dirty="0"/>
          </a:p>
        </p:txBody>
      </p:sp>
      <p:pic>
        <p:nvPicPr>
          <p:cNvPr id="21507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709613" y="2286000"/>
            <a:ext cx="774858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600" dirty="0" smtClean="0"/>
              <a:t>This is a type of water solution for delivering water to dry, arid land today.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$400 Answer from </a:t>
            </a:r>
            <a:r>
              <a:rPr lang="en-US" dirty="0"/>
              <a:t>Farming</a:t>
            </a:r>
            <a:endParaRPr lang="en-US" dirty="0"/>
          </a:p>
        </p:txBody>
      </p:sp>
      <p:pic>
        <p:nvPicPr>
          <p:cNvPr id="50179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192873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dirty="0" smtClean="0"/>
              <a:t>Irrigation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$200 Question from </a:t>
            </a:r>
            <a:r>
              <a:rPr lang="en-US" dirty="0"/>
              <a:t>Native Americans</a:t>
            </a:r>
            <a:endParaRPr lang="en-US" dirty="0"/>
          </a:p>
        </p:txBody>
      </p:sp>
      <p:pic>
        <p:nvPicPr>
          <p:cNvPr id="4099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685801" y="2286000"/>
            <a:ext cx="7620000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600" dirty="0" smtClean="0"/>
              <a:t>African-American soldiers of the U.S. Army that helped to keep peace among American Indians in the west.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$500 Question from </a:t>
            </a:r>
            <a:r>
              <a:rPr lang="en-US" dirty="0"/>
              <a:t>Farming</a:t>
            </a:r>
            <a:endParaRPr lang="en-US" dirty="0"/>
          </a:p>
        </p:txBody>
      </p:sp>
      <p:pic>
        <p:nvPicPr>
          <p:cNvPr id="22531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685800" y="2133600"/>
            <a:ext cx="7772400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600" dirty="0" smtClean="0"/>
              <a:t>This cash crop was in heavy demand in the late 19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century until the early 20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century.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$500 Answer from </a:t>
            </a:r>
            <a:r>
              <a:rPr lang="en-US" dirty="0"/>
              <a:t>Farming</a:t>
            </a:r>
            <a:endParaRPr lang="en-US" dirty="0"/>
          </a:p>
        </p:txBody>
      </p:sp>
      <p:pic>
        <p:nvPicPr>
          <p:cNvPr id="51203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144142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dirty="0" smtClean="0"/>
              <a:t>Cotton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$100 Question from </a:t>
            </a:r>
            <a:r>
              <a:rPr lang="en-US" dirty="0" smtClean="0"/>
              <a:t>Potpourri</a:t>
            </a:r>
            <a:endParaRPr lang="en-US" dirty="0"/>
          </a:p>
        </p:txBody>
      </p:sp>
      <p:pic>
        <p:nvPicPr>
          <p:cNvPr id="23555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685801" y="2514600"/>
            <a:ext cx="7772400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600" dirty="0" smtClean="0"/>
              <a:t>The time span between 1860-1900 in Texas is known for what 2 major reasons?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$100 Answer from </a:t>
            </a:r>
            <a:r>
              <a:rPr lang="en-US" dirty="0"/>
              <a:t>Potpourri</a:t>
            </a:r>
            <a:endParaRPr lang="en-US" dirty="0"/>
          </a:p>
        </p:txBody>
      </p:sp>
      <p:pic>
        <p:nvPicPr>
          <p:cNvPr id="52227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5495479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dirty="0" smtClean="0"/>
              <a:t>Cattle Kingdom</a:t>
            </a:r>
          </a:p>
          <a:p>
            <a:endParaRPr lang="en-US" sz="3600" dirty="0"/>
          </a:p>
          <a:p>
            <a:r>
              <a:rPr lang="en-US" sz="3600" dirty="0" smtClean="0"/>
              <a:t>Wars with Native Americans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$200 Question from </a:t>
            </a:r>
            <a:r>
              <a:rPr lang="en-US" dirty="0"/>
              <a:t>Potpourri</a:t>
            </a:r>
            <a:endParaRPr lang="en-US" dirty="0"/>
          </a:p>
        </p:txBody>
      </p:sp>
      <p:pic>
        <p:nvPicPr>
          <p:cNvPr id="25603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685800" y="2438400"/>
            <a:ext cx="7772400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600" dirty="0" smtClean="0"/>
              <a:t>The following were all factors that led to what in Texas?</a:t>
            </a:r>
          </a:p>
          <a:p>
            <a:endParaRPr lang="en-US" sz="3600" dirty="0"/>
          </a:p>
          <a:p>
            <a:r>
              <a:rPr lang="en-US" sz="3600" dirty="0" smtClean="0"/>
              <a:t>Removal of American Indians</a:t>
            </a:r>
          </a:p>
          <a:p>
            <a:r>
              <a:rPr lang="en-US" sz="3600" dirty="0" smtClean="0"/>
              <a:t>Growth of Railroads</a:t>
            </a:r>
          </a:p>
          <a:p>
            <a:r>
              <a:rPr lang="en-US" sz="3600" dirty="0" smtClean="0"/>
              <a:t>Development of the Windmill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$200 Answer from </a:t>
            </a:r>
            <a:r>
              <a:rPr lang="en-US" dirty="0"/>
              <a:t>Potpourri</a:t>
            </a:r>
            <a:endParaRPr lang="en-US" dirty="0"/>
          </a:p>
        </p:txBody>
      </p:sp>
      <p:pic>
        <p:nvPicPr>
          <p:cNvPr id="53251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408464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dirty="0" smtClean="0"/>
              <a:t>Westward Expansion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$300 Question from </a:t>
            </a:r>
            <a:r>
              <a:rPr lang="en-US" dirty="0"/>
              <a:t>Potpourri</a:t>
            </a:r>
            <a:endParaRPr lang="en-US" dirty="0"/>
          </a:p>
        </p:txBody>
      </p:sp>
      <p:pic>
        <p:nvPicPr>
          <p:cNvPr id="26627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685800" y="2286000"/>
            <a:ext cx="77724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600" dirty="0" smtClean="0"/>
              <a:t>This wor</a:t>
            </a:r>
            <a:r>
              <a:rPr lang="en-US" sz="3600" dirty="0" smtClean="0"/>
              <a:t>d means the growth of cities.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$300 Answer from </a:t>
            </a:r>
            <a:r>
              <a:rPr lang="en-US" dirty="0"/>
              <a:t>Potpourri</a:t>
            </a:r>
            <a:endParaRPr lang="en-US" dirty="0"/>
          </a:p>
        </p:txBody>
      </p:sp>
      <p:pic>
        <p:nvPicPr>
          <p:cNvPr id="54275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259558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dirty="0" smtClean="0"/>
              <a:t>Urbanization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$400 Question from </a:t>
            </a:r>
            <a:r>
              <a:rPr lang="en-US" dirty="0"/>
              <a:t>Potpourri</a:t>
            </a:r>
            <a:endParaRPr lang="en-US" dirty="0"/>
          </a:p>
        </p:txBody>
      </p:sp>
      <p:pic>
        <p:nvPicPr>
          <p:cNvPr id="27651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1020762" y="2162592"/>
            <a:ext cx="7102475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600" dirty="0" smtClean="0"/>
              <a:t>This culture settled across the largest area in Texas in the late 19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Century and left their imprint by introducing distinctive architecture.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$400 Answer from </a:t>
            </a:r>
            <a:r>
              <a:rPr lang="en-US" dirty="0"/>
              <a:t>Potpourri</a:t>
            </a:r>
            <a:endParaRPr lang="en-US" dirty="0"/>
          </a:p>
        </p:txBody>
      </p:sp>
      <p:pic>
        <p:nvPicPr>
          <p:cNvPr id="55299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404469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dirty="0" smtClean="0"/>
              <a:t>Mexican Immigrants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$200 Answer from </a:t>
            </a:r>
            <a:r>
              <a:rPr lang="en-US" dirty="0"/>
              <a:t>Native Americans</a:t>
            </a:r>
            <a:endParaRPr lang="en-US" dirty="0"/>
          </a:p>
        </p:txBody>
      </p:sp>
      <p:pic>
        <p:nvPicPr>
          <p:cNvPr id="31747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321562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dirty="0" smtClean="0"/>
              <a:t>Buffalo Soldiers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457200"/>
            <a:ext cx="7772400" cy="1143000"/>
          </a:xfrm>
        </p:spPr>
        <p:txBody>
          <a:bodyPr/>
          <a:lstStyle/>
          <a:p>
            <a:r>
              <a:rPr lang="en-US" dirty="0"/>
              <a:t>$500 Question from </a:t>
            </a:r>
            <a:r>
              <a:rPr lang="en-US" dirty="0"/>
              <a:t>Potpourri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DOUBLE JEOPARY</a:t>
            </a:r>
            <a:endParaRPr lang="en-US" dirty="0"/>
          </a:p>
        </p:txBody>
      </p:sp>
      <p:pic>
        <p:nvPicPr>
          <p:cNvPr id="28675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838200" y="2018586"/>
            <a:ext cx="7391400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600" dirty="0" smtClean="0"/>
              <a:t>-  Former Texas Governor</a:t>
            </a:r>
          </a:p>
          <a:p>
            <a:pPr marL="571500" indent="-571500">
              <a:buFontTx/>
              <a:buChar char="-"/>
            </a:pPr>
            <a:endParaRPr lang="en-US" sz="3600" dirty="0" smtClean="0"/>
          </a:p>
          <a:p>
            <a:pPr marL="342900" indent="-342900">
              <a:buFontTx/>
              <a:buChar char="-"/>
            </a:pPr>
            <a:r>
              <a:rPr lang="en-US" sz="3600" dirty="0" smtClean="0"/>
              <a:t>Set up the Texas Railroad Commission</a:t>
            </a:r>
          </a:p>
          <a:p>
            <a:pPr marL="342900" indent="-342900">
              <a:buFontTx/>
              <a:buChar char="-"/>
            </a:pPr>
            <a:endParaRPr lang="en-US" sz="3600" dirty="0"/>
          </a:p>
          <a:p>
            <a:pPr marL="342900" indent="-342900">
              <a:buFontTx/>
              <a:buChar char="-"/>
            </a:pPr>
            <a:r>
              <a:rPr lang="en-US" sz="3600" dirty="0" smtClean="0"/>
              <a:t>Protected Citizens from unfair business practices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$500 Answer from </a:t>
            </a:r>
            <a:r>
              <a:rPr lang="en-US" dirty="0"/>
              <a:t>Potpourri</a:t>
            </a:r>
            <a:endParaRPr lang="en-US" dirty="0"/>
          </a:p>
        </p:txBody>
      </p:sp>
      <p:pic>
        <p:nvPicPr>
          <p:cNvPr id="56323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245451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dirty="0" smtClean="0"/>
              <a:t>James Hogg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/>
              <a:t>Final Jeopardy</a:t>
            </a:r>
            <a:endParaRPr lang="en-US"/>
          </a:p>
        </p:txBody>
      </p:sp>
      <p:sp>
        <p:nvSpPr>
          <p:cNvPr id="59395" name="Text Box 3"/>
          <p:cNvSpPr txBox="1">
            <a:spLocks noChangeArrowheads="1"/>
          </p:cNvSpPr>
          <p:nvPr/>
        </p:nvSpPr>
        <p:spPr bwMode="auto">
          <a:xfrm>
            <a:off x="304801" y="2438400"/>
            <a:ext cx="80010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600" dirty="0" smtClean="0"/>
              <a:t>Name 3 major means of transportation in the late 19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Century (1800s).</a:t>
            </a:r>
            <a:endParaRPr lang="en-US" dirty="0"/>
          </a:p>
        </p:txBody>
      </p:sp>
      <p:pic>
        <p:nvPicPr>
          <p:cNvPr id="59396" name="final_Q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397" name="Picture 5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93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939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39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9396"/>
                </p:tgtEl>
              </p:cMediaNode>
            </p:audio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/>
              <a:t>Final Jeopardy Answer</a:t>
            </a:r>
            <a:endParaRPr lang="en-US"/>
          </a:p>
        </p:txBody>
      </p:sp>
      <p:sp>
        <p:nvSpPr>
          <p:cNvPr id="60419" name="Text Box 3"/>
          <p:cNvSpPr txBox="1">
            <a:spLocks noChangeArrowheads="1"/>
          </p:cNvSpPr>
          <p:nvPr/>
        </p:nvSpPr>
        <p:spPr bwMode="auto">
          <a:xfrm>
            <a:off x="1508125" y="2767013"/>
            <a:ext cx="2786340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4400" dirty="0" smtClean="0"/>
              <a:t>Horses</a:t>
            </a:r>
          </a:p>
          <a:p>
            <a:r>
              <a:rPr lang="en-US" sz="4400" dirty="0" smtClean="0"/>
              <a:t>Railroads</a:t>
            </a:r>
          </a:p>
          <a:p>
            <a:r>
              <a:rPr lang="en-US" sz="4400" dirty="0" smtClean="0"/>
              <a:t>Steamboats</a:t>
            </a:r>
            <a:endParaRPr lang="en-US" sz="4400" dirty="0"/>
          </a:p>
        </p:txBody>
      </p:sp>
      <p:pic>
        <p:nvPicPr>
          <p:cNvPr id="60420" name="Picture 4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$300 Question from </a:t>
            </a:r>
            <a:r>
              <a:rPr lang="en-US" dirty="0"/>
              <a:t>Native Americans</a:t>
            </a:r>
            <a:endParaRPr lang="en-US" dirty="0"/>
          </a:p>
        </p:txBody>
      </p:sp>
      <p:pic>
        <p:nvPicPr>
          <p:cNvPr id="5123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581235" y="2209800"/>
            <a:ext cx="8181765" cy="3231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600" dirty="0" smtClean="0"/>
              <a:t>- Son of an American Woman captured by 	the </a:t>
            </a:r>
            <a:r>
              <a:rPr lang="en-US" sz="3600" dirty="0" err="1" smtClean="0"/>
              <a:t>Comanches</a:t>
            </a:r>
            <a:endParaRPr lang="en-US" sz="3600" dirty="0" smtClean="0"/>
          </a:p>
          <a:p>
            <a:pPr marL="342900" indent="-342900">
              <a:buFontTx/>
              <a:buChar char="-"/>
            </a:pPr>
            <a:r>
              <a:rPr lang="en-US" sz="3600" dirty="0" smtClean="0"/>
              <a:t>Last chief of the </a:t>
            </a:r>
            <a:r>
              <a:rPr lang="en-US" sz="3600" dirty="0" err="1" smtClean="0"/>
              <a:t>Comanches</a:t>
            </a:r>
            <a:endParaRPr lang="en-US" sz="3600" dirty="0" smtClean="0"/>
          </a:p>
          <a:p>
            <a:pPr marL="342900" indent="-342900">
              <a:buFontTx/>
              <a:buChar char="-"/>
            </a:pPr>
            <a:r>
              <a:rPr lang="en-US" sz="3600" dirty="0" smtClean="0"/>
              <a:t>Eventually assimilated into American Culture</a:t>
            </a:r>
          </a:p>
          <a:p>
            <a:pPr marL="342900" indent="-342900">
              <a:buFontTx/>
              <a:buChar char="-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$300 Answer from </a:t>
            </a:r>
            <a:r>
              <a:rPr lang="en-US" dirty="0"/>
              <a:t>Native Americans</a:t>
            </a:r>
            <a:endParaRPr lang="en-US" dirty="0"/>
          </a:p>
        </p:txBody>
      </p:sp>
      <p:pic>
        <p:nvPicPr>
          <p:cNvPr id="32771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29418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dirty="0" smtClean="0"/>
              <a:t>Quanah Parker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$400 Question from </a:t>
            </a:r>
            <a:r>
              <a:rPr lang="en-US" dirty="0"/>
              <a:t>Native Americans</a:t>
            </a:r>
            <a:endParaRPr lang="en-US" dirty="0"/>
          </a:p>
        </p:txBody>
      </p:sp>
      <p:pic>
        <p:nvPicPr>
          <p:cNvPr id="6147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838200" y="2362200"/>
            <a:ext cx="79248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600" dirty="0" smtClean="0"/>
              <a:t>They adapted to th</a:t>
            </a:r>
            <a:r>
              <a:rPr lang="en-US" sz="3600" dirty="0" smtClean="0"/>
              <a:t>e environment with the fewest modifications.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$400 Answer from </a:t>
            </a:r>
            <a:r>
              <a:rPr lang="en-US" dirty="0"/>
              <a:t>Native Americans</a:t>
            </a:r>
            <a:endParaRPr lang="en-US" dirty="0"/>
          </a:p>
        </p:txBody>
      </p:sp>
      <p:pic>
        <p:nvPicPr>
          <p:cNvPr id="33795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88904"/>
            <a:ext cx="914400" cy="59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350628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dirty="0" smtClean="0"/>
              <a:t>Native Americans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ulse">
  <a:themeElements>
    <a:clrScheme name="Pulse 2">
      <a:dk1>
        <a:srgbClr val="000000"/>
      </a:dk1>
      <a:lt1>
        <a:srgbClr val="FFFFFF"/>
      </a:lt1>
      <a:dk2>
        <a:srgbClr val="000066"/>
      </a:dk2>
      <a:lt2>
        <a:srgbClr val="FFCC66"/>
      </a:lt2>
      <a:accent1>
        <a:srgbClr val="FF9900"/>
      </a:accent1>
      <a:accent2>
        <a:srgbClr val="000044"/>
      </a:accent2>
      <a:accent3>
        <a:srgbClr val="AAAAB8"/>
      </a:accent3>
      <a:accent4>
        <a:srgbClr val="DADADA"/>
      </a:accent4>
      <a:accent5>
        <a:srgbClr val="FFCAAA"/>
      </a:accent5>
      <a:accent6>
        <a:srgbClr val="00003D"/>
      </a:accent6>
      <a:hlink>
        <a:srgbClr val="3366FF"/>
      </a:hlink>
      <a:folHlink>
        <a:srgbClr val="FFFF00"/>
      </a:folHlink>
    </a:clrScheme>
    <a:fontScheme name="Puls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Pulse 1">
        <a:dk1>
          <a:srgbClr val="000000"/>
        </a:dk1>
        <a:lt1>
          <a:srgbClr val="CCECFF"/>
        </a:lt1>
        <a:dk2>
          <a:srgbClr val="000066"/>
        </a:dk2>
        <a:lt2>
          <a:srgbClr val="6699FF"/>
        </a:lt2>
        <a:accent1>
          <a:srgbClr val="33CCCC"/>
        </a:accent1>
        <a:accent2>
          <a:srgbClr val="0099FF"/>
        </a:accent2>
        <a:accent3>
          <a:srgbClr val="E2F4FF"/>
        </a:accent3>
        <a:accent4>
          <a:srgbClr val="000000"/>
        </a:accent4>
        <a:accent5>
          <a:srgbClr val="ADE2E2"/>
        </a:accent5>
        <a:accent6>
          <a:srgbClr val="008AE7"/>
        </a:accent6>
        <a:hlink>
          <a:srgbClr val="FFFFFF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ulse 2">
        <a:dk1>
          <a:srgbClr val="000000"/>
        </a:dk1>
        <a:lt1>
          <a:srgbClr val="FFFFFF"/>
        </a:lt1>
        <a:dk2>
          <a:srgbClr val="000066"/>
        </a:dk2>
        <a:lt2>
          <a:srgbClr val="FFCC66"/>
        </a:lt2>
        <a:accent1>
          <a:srgbClr val="FF9900"/>
        </a:accent1>
        <a:accent2>
          <a:srgbClr val="000044"/>
        </a:accent2>
        <a:accent3>
          <a:srgbClr val="AAAAB8"/>
        </a:accent3>
        <a:accent4>
          <a:srgbClr val="DADADA"/>
        </a:accent4>
        <a:accent5>
          <a:srgbClr val="FFCAAA"/>
        </a:accent5>
        <a:accent6>
          <a:srgbClr val="00003D"/>
        </a:accent6>
        <a:hlink>
          <a:srgbClr val="3366FF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ulse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AEAEAE"/>
        </a:accent6>
        <a:hlink>
          <a:srgbClr val="4D4D4D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ulse 4">
        <a:dk1>
          <a:srgbClr val="000000"/>
        </a:dk1>
        <a:lt1>
          <a:srgbClr val="FFFFFF"/>
        </a:lt1>
        <a:dk2>
          <a:srgbClr val="660033"/>
        </a:dk2>
        <a:lt2>
          <a:srgbClr val="FFCC66"/>
        </a:lt2>
        <a:accent1>
          <a:srgbClr val="FF9900"/>
        </a:accent1>
        <a:accent2>
          <a:srgbClr val="440022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3D001E"/>
        </a:accent6>
        <a:hlink>
          <a:srgbClr val="B20059"/>
        </a:hlink>
        <a:folHlink>
          <a:srgbClr val="FF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ulse 5">
        <a:dk1>
          <a:srgbClr val="000000"/>
        </a:dk1>
        <a:lt1>
          <a:srgbClr val="FFFFFF"/>
        </a:lt1>
        <a:dk2>
          <a:srgbClr val="663300"/>
        </a:dk2>
        <a:lt2>
          <a:srgbClr val="FFCC66"/>
        </a:lt2>
        <a:accent1>
          <a:srgbClr val="FF9900"/>
        </a:accent1>
        <a:accent2>
          <a:srgbClr val="361B00"/>
        </a:accent2>
        <a:accent3>
          <a:srgbClr val="B8ADAA"/>
        </a:accent3>
        <a:accent4>
          <a:srgbClr val="DADADA"/>
        </a:accent4>
        <a:accent5>
          <a:srgbClr val="FFCAAA"/>
        </a:accent5>
        <a:accent6>
          <a:srgbClr val="301700"/>
        </a:accent6>
        <a:hlink>
          <a:srgbClr val="996633"/>
        </a:hlink>
        <a:folHlink>
          <a:srgbClr val="FF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ulse 6">
        <a:dk1>
          <a:srgbClr val="000000"/>
        </a:dk1>
        <a:lt1>
          <a:srgbClr val="FFFFFF"/>
        </a:lt1>
        <a:dk2>
          <a:srgbClr val="003300"/>
        </a:dk2>
        <a:lt2>
          <a:srgbClr val="FFCC66"/>
        </a:lt2>
        <a:accent1>
          <a:srgbClr val="CC9900"/>
        </a:accent1>
        <a:accent2>
          <a:srgbClr val="001600"/>
        </a:accent2>
        <a:accent3>
          <a:srgbClr val="AAADAA"/>
        </a:accent3>
        <a:accent4>
          <a:srgbClr val="DADADA"/>
        </a:accent4>
        <a:accent5>
          <a:srgbClr val="E2CAAA"/>
        </a:accent5>
        <a:accent6>
          <a:srgbClr val="001300"/>
        </a:accent6>
        <a:hlink>
          <a:srgbClr val="0066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Designs\PULSE.POT</Template>
  <TotalTime>912</TotalTime>
  <Words>874</Words>
  <Application>Microsoft Office PowerPoint</Application>
  <PresentationFormat>On-screen Show (4:3)</PresentationFormat>
  <Paragraphs>151</Paragraphs>
  <Slides>53</Slides>
  <Notes>1</Notes>
  <HiddenSlides>0</HiddenSlides>
  <MMClips>1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8" baseType="lpstr">
      <vt:lpstr>Arial</vt:lpstr>
      <vt:lpstr>Calibri</vt:lpstr>
      <vt:lpstr>Times New Roman</vt:lpstr>
      <vt:lpstr>Pulse</vt:lpstr>
      <vt:lpstr>Document</vt:lpstr>
      <vt:lpstr>Revolution &amp; Republic</vt:lpstr>
      <vt:lpstr>$100 Question from Native Americans</vt:lpstr>
      <vt:lpstr>$100 Answer from Native Americans</vt:lpstr>
      <vt:lpstr>$200 Question from Native Americans</vt:lpstr>
      <vt:lpstr>$200 Answer from Native Americans</vt:lpstr>
      <vt:lpstr>$300 Question from Native Americans</vt:lpstr>
      <vt:lpstr>$300 Answer from Native Americans</vt:lpstr>
      <vt:lpstr>$400 Question from Native Americans</vt:lpstr>
      <vt:lpstr>$400 Answer from Native Americans</vt:lpstr>
      <vt:lpstr>$500 Question from Native Americans</vt:lpstr>
      <vt:lpstr>$500 Answer from Native Americans</vt:lpstr>
      <vt:lpstr>$100 Question from Cattle Kingdom</vt:lpstr>
      <vt:lpstr>$100 Answer from Cattle Kingdom</vt:lpstr>
      <vt:lpstr>$200 Question from Cattle Kingdom</vt:lpstr>
      <vt:lpstr>$200 Answer from Cattle Kingdom</vt:lpstr>
      <vt:lpstr>$300 Question from Cattle Kingdom</vt:lpstr>
      <vt:lpstr>$300 Answer from Cattle Kingdom</vt:lpstr>
      <vt:lpstr>$400 Question from Cattle Kingdom DOUBLE JEOPARDY</vt:lpstr>
      <vt:lpstr>$400 Answer from Cattle Kingdom</vt:lpstr>
      <vt:lpstr>$500 Question from Cattle Kingdom</vt:lpstr>
      <vt:lpstr>$500 Answer from Cattle Kingdom</vt:lpstr>
      <vt:lpstr>$100 Question from Cattle Industry 2</vt:lpstr>
      <vt:lpstr>$100 Answer from Cattle Industry 2</vt:lpstr>
      <vt:lpstr>$200 Question from Cattle Industry 2</vt:lpstr>
      <vt:lpstr>$200 Answer from Cattle Industry 2</vt:lpstr>
      <vt:lpstr>$300 Question from Cattle Industry 2</vt:lpstr>
      <vt:lpstr>$300 Answer from Cattle Industry 2</vt:lpstr>
      <vt:lpstr>$400 Question from Cattle Industry 2</vt:lpstr>
      <vt:lpstr>$400 Answer from Cattle Industry 2</vt:lpstr>
      <vt:lpstr>$500 Question from Cattle Industry 2</vt:lpstr>
      <vt:lpstr>$500 Answer from Cattle Industry 2</vt:lpstr>
      <vt:lpstr>$100 Question from Farming</vt:lpstr>
      <vt:lpstr>$100 Answer from Farming</vt:lpstr>
      <vt:lpstr>$200 Question from Farming</vt:lpstr>
      <vt:lpstr>$200 Answer from Farming</vt:lpstr>
      <vt:lpstr>$300 Question from Farming</vt:lpstr>
      <vt:lpstr>$300 Answer from Farming</vt:lpstr>
      <vt:lpstr>$400 Question from Farming</vt:lpstr>
      <vt:lpstr>$400 Answer from Farming</vt:lpstr>
      <vt:lpstr>$500 Question from Farming</vt:lpstr>
      <vt:lpstr>$500 Answer from Farming</vt:lpstr>
      <vt:lpstr>$100 Question from Potpourri</vt:lpstr>
      <vt:lpstr>$100 Answer from Potpourri</vt:lpstr>
      <vt:lpstr>$200 Question from Potpourri</vt:lpstr>
      <vt:lpstr>$200 Answer from Potpourri</vt:lpstr>
      <vt:lpstr>$300 Question from Potpourri</vt:lpstr>
      <vt:lpstr>$300 Answer from Potpourri</vt:lpstr>
      <vt:lpstr>$400 Question from Potpourri</vt:lpstr>
      <vt:lpstr>$400 Answer from Potpourri</vt:lpstr>
      <vt:lpstr>$500 Question from Potpourri DOUBLE JEOPARY</vt:lpstr>
      <vt:lpstr>$500 Answer from Potpourri</vt:lpstr>
      <vt:lpstr>Final Jeopardy</vt:lpstr>
      <vt:lpstr>Final Jeopardy Answer</vt:lpstr>
    </vt:vector>
  </TitlesOfParts>
  <Company>Seminole Coutny Public School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Jeopardy</dc:title>
  <dc:creator>SCPS</dc:creator>
  <cp:lastModifiedBy>Nicoletti, Michael</cp:lastModifiedBy>
  <cp:revision>46</cp:revision>
  <dcterms:created xsi:type="dcterms:W3CDTF">1998-09-17T14:16:32Z</dcterms:created>
  <dcterms:modified xsi:type="dcterms:W3CDTF">2014-03-05T15:55:37Z</dcterms:modified>
</cp:coreProperties>
</file>